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57" r:id="rId3"/>
    <p:sldId id="284" r:id="rId4"/>
    <p:sldId id="262" r:id="rId5"/>
    <p:sldId id="281" r:id="rId6"/>
    <p:sldId id="282" r:id="rId7"/>
    <p:sldId id="283" r:id="rId8"/>
    <p:sldId id="278" r:id="rId9"/>
    <p:sldId id="277" r:id="rId10"/>
    <p:sldId id="258" r:id="rId11"/>
    <p:sldId id="259" r:id="rId12"/>
    <p:sldId id="261" r:id="rId13"/>
    <p:sldId id="263" r:id="rId14"/>
    <p:sldId id="264" r:id="rId15"/>
    <p:sldId id="266" r:id="rId16"/>
    <p:sldId id="279" r:id="rId17"/>
    <p:sldId id="28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E419C"/>
    <a:srgbClr val="8BB1F5"/>
    <a:srgbClr val="2F52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jpeg>
</file>

<file path=ppt/media/image29.png>
</file>

<file path=ppt/media/image3.png>
</file>

<file path=ppt/media/image30.jpg>
</file>

<file path=ppt/media/image31.jpg>
</file>

<file path=ppt/media/image4.png>
</file>

<file path=ppt/media/image5.pn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F6E05E-52B5-4625-ABB7-1F4EC794EF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D75677F-7635-44EC-A97C-8C3B813E389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28E4A0C-9FC3-47D7-9BCF-018793EBB2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408DECE-E51C-49DD-899F-EED93F615B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5091B3-F7D0-46C6-90DD-9AC4C473B6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17782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41A04A-F744-4531-A0B8-7034E8E65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AE94B45-1139-4BC0-AAE7-277BF8382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F30A07-23CD-4943-BA20-1D35A80AB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BEA0C3-03E4-45DF-BC22-9AB996D9D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2638B20-44A6-4070-B6C9-2A2D87EAE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5066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0BDA55A5-D5C0-4060-9405-44EDCDEA48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8539D7-2569-4D61-8D76-2BD534ABE7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E4A145-D699-4561-AF0F-9644CB4D31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1B8BCE-C7BA-4FBB-9FD6-E06839CB7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5018AB8-58BF-482E-B3A2-13096CF8B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5931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DAEA10-A6D9-48DF-BD68-FC96BB794C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ECA458B-D541-4FC6-B6E7-21BB9A383B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246532-078A-4FF5-AC58-BC8673E20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BDF99F-1EF6-4155-8721-595E9066C5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AB57F-9848-49A4-8FF8-16684D3B91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2954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A9F9E6-88BB-4455-910F-3D8ACA91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27EB83-5303-43DF-8364-FDBA843C16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F273F8-B470-461B-B599-2CAD3A5BE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F31E25-64C7-4064-80E5-5E5CC2AEF5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4B0B67-C7E5-4F7D-80DA-41CAEC461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08797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CB4632-BB16-4575-98B7-22E9C6B221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858060-2AD2-4203-AE4F-2B5A9423650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0E25F4-423E-4C9D-8CB4-C03E5F7D3F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44FFA42-72B5-4B3C-8187-28CD66668C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AFB89B2-48DF-4A73-A68E-6D1ACC4BE0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B3C20BC-8414-4758-AF5F-B4C25037CA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7237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1BBC04-E6E8-4AE1-AEC2-F9AA59321B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BA8245-7337-4C22-A0B1-7339FE101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2F3DDAB-98AB-42D6-8070-22029400CE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6D89A2C-8E7B-4B25-A7D9-FFB3C6D8A0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8E2F303-5776-4BEC-8E5B-F86015AC290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B6AB277-8505-45B5-9497-CC1263F70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C82DF99-26F8-4694-BEE9-297CC278BD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9B2BF456-DB82-4FB5-A564-609B498C3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7623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F4337-BA5E-4F8D-9E7E-0419305C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1ADA7BE4-7E09-4CD6-BEC2-8FD5660E5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25F89BE-FCCE-417A-B07E-D7285B88B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BE0E315-D450-4CB0-A6E0-4C6414682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57026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746059C-502F-4005-BAA2-3157BAA7C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1070C50-4DAE-4B11-908E-DE2C32839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6CAD2E-D4B5-4667-8ECD-F47E666DC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50330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1D0E21-929A-4B4A-8A88-C334888148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A05BF6F-5C53-4E93-B7A8-00DA3329B3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A455F1B-2E97-414D-AAD3-4BE9BB8B39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C7E1D70-78ED-4DBD-9C3F-7AAA7D7F1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56E9B15-A247-47EB-8AF8-08E1658FF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D9AEF42-B0E6-4AB4-98BE-08D42CC2B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2432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817F5-5286-47BA-A0A6-3191D54957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0DB0E03-42C2-4E14-8ACE-0F7C58EAF8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F89A61B-847A-4938-94FC-AC9FD9FDCB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90EB467-2F8F-48B7-8ED1-12D7DBB7EA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BBAADFD-8F55-4372-AA30-CB7C1A910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0F2EFD-829B-4C94-BF6D-21418DF9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85670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74000">
              <a:schemeClr val="bg1">
                <a:lumMod val="85000"/>
              </a:schemeClr>
            </a:gs>
            <a:gs pos="100000">
              <a:schemeClr val="bg1">
                <a:lumMod val="9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3D6EBF7-970C-42AC-9E03-6F7282470C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6A33D7-79A5-44F5-931F-F6AEA35CAA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1800E17-5633-4C0B-9E12-E419FED4F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0F844C-7A6C-4488-A0D0-CF56F3AA2AF9}" type="datetimeFigureOut">
              <a:rPr lang="zh-CN" altLang="en-US" smtClean="0"/>
              <a:t>2024/6/2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BC1854-61EF-4C8C-BBBA-DB73BBD33A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A7CB526-034D-45F3-BC76-BDFB53CA50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DC8A0-A968-4D5D-AD9E-34936630990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39864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20.png"/><Relationship Id="rId26" Type="http://schemas.openxmlformats.org/officeDocument/2006/relationships/image" Target="../media/image28.jpeg"/><Relationship Id="rId3" Type="http://schemas.openxmlformats.org/officeDocument/2006/relationships/image" Target="../media/image5.png"/><Relationship Id="rId21" Type="http://schemas.openxmlformats.org/officeDocument/2006/relationships/image" Target="../media/image23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5" Type="http://schemas.openxmlformats.org/officeDocument/2006/relationships/image" Target="../media/image27.svg"/><Relationship Id="rId2" Type="http://schemas.openxmlformats.org/officeDocument/2006/relationships/slideLayout" Target="../slideLayouts/slideLayout7.xml"/><Relationship Id="rId16" Type="http://schemas.openxmlformats.org/officeDocument/2006/relationships/image" Target="../media/image18.png"/><Relationship Id="rId20" Type="http://schemas.openxmlformats.org/officeDocument/2006/relationships/image" Target="../media/image22.png"/><Relationship Id="rId1" Type="http://schemas.openxmlformats.org/officeDocument/2006/relationships/tags" Target="../tags/tag2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24" Type="http://schemas.openxmlformats.org/officeDocument/2006/relationships/image" Target="../media/image26.png"/><Relationship Id="rId5" Type="http://schemas.openxmlformats.org/officeDocument/2006/relationships/image" Target="../media/image7.svg"/><Relationship Id="rId15" Type="http://schemas.openxmlformats.org/officeDocument/2006/relationships/image" Target="../media/image17.svg"/><Relationship Id="rId23" Type="http://schemas.openxmlformats.org/officeDocument/2006/relationships/image" Target="../media/image25.svg"/><Relationship Id="rId10" Type="http://schemas.openxmlformats.org/officeDocument/2006/relationships/image" Target="../media/image12.png"/><Relationship Id="rId19" Type="http://schemas.openxmlformats.org/officeDocument/2006/relationships/image" Target="../media/image21.svg"/><Relationship Id="rId4" Type="http://schemas.openxmlformats.org/officeDocument/2006/relationships/image" Target="../media/image6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Relationship Id="rId22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21.svg"/><Relationship Id="rId5" Type="http://schemas.openxmlformats.org/officeDocument/2006/relationships/image" Target="../media/image20.png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64" y="77416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sp>
        <p:nvSpPr>
          <p:cNvPr id="20" name="文本框 19">
            <a:extLst>
              <a:ext uri="{FF2B5EF4-FFF2-40B4-BE49-F238E27FC236}">
                <a16:creationId xmlns:a16="http://schemas.microsoft.com/office/drawing/2014/main" id="{0C99EBE5-F143-41ED-8860-D8F1EBEC311C}"/>
              </a:ext>
            </a:extLst>
          </p:cNvPr>
          <p:cNvSpPr txBox="1"/>
          <p:nvPr/>
        </p:nvSpPr>
        <p:spPr>
          <a:xfrm>
            <a:off x="4310895" y="4606509"/>
            <a:ext cx="3570208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李航成 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22307130449</a:t>
            </a:r>
          </a:p>
          <a:p>
            <a:pPr algn="ctr">
              <a:lnSpc>
                <a:spcPct val="150000"/>
              </a:lnSpc>
            </a:pP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吴思鸿  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22307130462</a:t>
            </a:r>
          </a:p>
          <a:p>
            <a:pPr algn="ctr"/>
            <a:endParaRPr lang="en-US" altLang="zh-CN" sz="2000" dirty="0">
              <a:latin typeface="Century Gothic" panose="020B0502020202020204" pitchFamily="34" charset="0"/>
            </a:endParaRPr>
          </a:p>
          <a:p>
            <a:pPr algn="ctr"/>
            <a:r>
              <a:rPr lang="en-US" altLang="zh-CN" sz="2400" dirty="0">
                <a:latin typeface="Century Gothic" panose="020B0502020202020204" pitchFamily="34" charset="0"/>
              </a:rPr>
              <a:t>《</a:t>
            </a:r>
            <a:r>
              <a:rPr lang="zh-CN" altLang="en-US" sz="2400" dirty="0">
                <a:latin typeface="Century Gothic" panose="020B0502020202020204" pitchFamily="34" charset="0"/>
              </a:rPr>
              <a:t>移动互联网</a:t>
            </a:r>
            <a:r>
              <a:rPr lang="en-US" altLang="zh-CN" sz="2400" dirty="0">
                <a:latin typeface="Century Gothic" panose="020B0502020202020204" pitchFamily="34" charset="0"/>
              </a:rPr>
              <a:t>》</a:t>
            </a:r>
            <a:r>
              <a:rPr lang="zh-CN" altLang="en-US" sz="2400" dirty="0">
                <a:latin typeface="Century Gothic" panose="020B0502020202020204" pitchFamily="34" charset="0"/>
              </a:rPr>
              <a:t>期末讲演</a:t>
            </a:r>
            <a:endParaRPr lang="en-US" altLang="zh-CN" sz="2400" dirty="0">
              <a:latin typeface="Century Gothic" panose="020B0502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156BC22-C153-41E9-A15A-94A6291D0696}"/>
              </a:ext>
            </a:extLst>
          </p:cNvPr>
          <p:cNvCxnSpPr/>
          <p:nvPr/>
        </p:nvCxnSpPr>
        <p:spPr>
          <a:xfrm>
            <a:off x="3045171" y="4408437"/>
            <a:ext cx="5601288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>
            <a:extLst>
              <a:ext uri="{FF2B5EF4-FFF2-40B4-BE49-F238E27FC236}">
                <a16:creationId xmlns:a16="http://schemas.microsoft.com/office/drawing/2014/main" id="{115B9BA7-D5FC-039A-32D8-D384CE0170BD}"/>
              </a:ext>
            </a:extLst>
          </p:cNvPr>
          <p:cNvGrpSpPr/>
          <p:nvPr/>
        </p:nvGrpSpPr>
        <p:grpSpPr>
          <a:xfrm>
            <a:off x="2044974" y="1224141"/>
            <a:ext cx="6833850" cy="4251037"/>
            <a:chOff x="2044974" y="1123557"/>
            <a:chExt cx="6833850" cy="4251037"/>
          </a:xfrm>
        </p:grpSpPr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08A94BAE-8D51-49E8-9826-6427BB8E334A}"/>
                </a:ext>
              </a:extLst>
            </p:cNvPr>
            <p:cNvSpPr txBox="1"/>
            <p:nvPr/>
          </p:nvSpPr>
          <p:spPr>
            <a:xfrm>
              <a:off x="3465795" y="1435054"/>
              <a:ext cx="5413029" cy="39395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6600" b="1" i="1" spc="6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freesay</a:t>
              </a:r>
              <a:r>
                <a:rPr lang="zh-CN" altLang="en-US" sz="6600" b="1" spc="6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Century Gothic" panose="020B0502020202020204" pitchFamily="34" charset="0"/>
                </a:rPr>
                <a:t>的设计开发</a:t>
              </a:r>
              <a:endParaRPr lang="en-US" altLang="zh-CN" sz="6600" b="1" spc="600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endParaRPr>
            </a:p>
            <a:p>
              <a:endParaRPr lang="en-US" altLang="zh-CN" sz="24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  <a:p>
              <a:pPr algn="r"/>
              <a:r>
                <a:rPr lang="zh-CN" altLang="en-US" sz="2400" b="1" spc="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主题：</a:t>
              </a:r>
              <a:r>
                <a:rPr lang="en-US" altLang="zh-CN" sz="2400" b="1" spc="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Tape+</a:t>
              </a:r>
              <a:r>
                <a:rPr lang="zh-CN" altLang="en-US" sz="2400" b="1" spc="6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Century Gothic" panose="020B0502020202020204" pitchFamily="34" charset="0"/>
                </a:rPr>
                <a:t>表白墙</a:t>
              </a:r>
              <a:endParaRPr lang="en-US" altLang="zh-CN" sz="24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  <a:p>
              <a:endPara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6AA8E477-CDE1-0E3F-90F0-93D8D86AE299}"/>
                </a:ext>
              </a:extLst>
            </p:cNvPr>
            <p:cNvGrpSpPr/>
            <p:nvPr/>
          </p:nvGrpSpPr>
          <p:grpSpPr>
            <a:xfrm>
              <a:off x="2044974" y="1123557"/>
              <a:ext cx="1345474" cy="1382316"/>
              <a:chOff x="5055326" y="634722"/>
              <a:chExt cx="1345474" cy="1382316"/>
            </a:xfrm>
          </p:grpSpPr>
          <p:sp>
            <p:nvSpPr>
              <p:cNvPr id="7" name="对话气泡: 椭圆形 6">
                <a:extLst>
                  <a:ext uri="{FF2B5EF4-FFF2-40B4-BE49-F238E27FC236}">
                    <a16:creationId xmlns:a16="http://schemas.microsoft.com/office/drawing/2014/main" id="{C6CEAA56-EB23-DF39-3493-3478755E0A4F}"/>
                  </a:ext>
                </a:extLst>
              </p:cNvPr>
              <p:cNvSpPr/>
              <p:nvPr/>
            </p:nvSpPr>
            <p:spPr>
              <a:xfrm>
                <a:off x="5055326" y="634722"/>
                <a:ext cx="1345474" cy="1382316"/>
              </a:xfrm>
              <a:prstGeom prst="wedgeEllipseCallout">
                <a:avLst>
                  <a:gd name="adj1" fmla="val -43163"/>
                  <a:gd name="adj2" fmla="val 5210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5B0390BD-96A3-B2EF-BF69-8FC5ECF6B14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186935" y="771882"/>
                <a:ext cx="1110191" cy="1107996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04823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E7D4FB70-6279-4DDB-A01D-0BFCFCE384B4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758937F8-684B-4CFF-92F6-13A6D38C97F5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5" name="图片 4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CA4DE720-28BA-46B2-AF07-492360FA9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pic>
        <p:nvPicPr>
          <p:cNvPr id="6" name="图片 5" descr="图片包含 户外, 树, 天空, 水&#10;&#10;已生成极高可信度的说明">
            <a:extLst>
              <a:ext uri="{FF2B5EF4-FFF2-40B4-BE49-F238E27FC236}">
                <a16:creationId xmlns:a16="http://schemas.microsoft.com/office/drawing/2014/main" id="{DBEA2A3E-5CC0-4918-AA06-5512D17FFBB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738" b="33999"/>
          <a:stretch/>
        </p:blipFill>
        <p:spPr>
          <a:xfrm>
            <a:off x="0" y="1035905"/>
            <a:ext cx="12192000" cy="254149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8EFFF46-B9C1-4482-BC38-D92C0EB33059}"/>
              </a:ext>
            </a:extLst>
          </p:cNvPr>
          <p:cNvSpPr txBox="1"/>
          <p:nvPr/>
        </p:nvSpPr>
        <p:spPr>
          <a:xfrm>
            <a:off x="94129" y="256149"/>
            <a:ext cx="28232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spc="600" dirty="0">
                <a:solidFill>
                  <a:schemeClr val="bg1"/>
                </a:solidFill>
                <a:latin typeface="Adobe Gothic Std B" panose="020B0800000000000000" pitchFamily="34" charset="-128"/>
                <a:ea typeface="Adobe Gothic Std B" panose="020B0800000000000000" pitchFamily="34" charset="-128"/>
              </a:rPr>
              <a:t>CONTENTS</a:t>
            </a:r>
            <a:endParaRPr lang="zh-CN" altLang="en-US" sz="3200" spc="600" dirty="0">
              <a:solidFill>
                <a:schemeClr val="bg1"/>
              </a:solidFill>
              <a:latin typeface="Adobe Gothic Std B" panose="020B0800000000000000" pitchFamily="34" charset="-128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34218574-BB1D-40D3-A728-D4B6A4AE65C2}"/>
              </a:ext>
            </a:extLst>
          </p:cNvPr>
          <p:cNvGrpSpPr/>
          <p:nvPr/>
        </p:nvGrpSpPr>
        <p:grpSpPr>
          <a:xfrm>
            <a:off x="537882" y="4034118"/>
            <a:ext cx="4545106" cy="497542"/>
            <a:chOff x="537882" y="4034118"/>
            <a:chExt cx="4545106" cy="497542"/>
          </a:xfrm>
        </p:grpSpPr>
        <p:sp>
          <p:nvSpPr>
            <p:cNvPr id="14" name="矩形 13">
              <a:extLst>
                <a:ext uri="{FF2B5EF4-FFF2-40B4-BE49-F238E27FC236}">
                  <a16:creationId xmlns:a16="http://schemas.microsoft.com/office/drawing/2014/main" id="{2EE751EA-6EE4-4C0D-9B23-0DC85D00099F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01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7BBD8D3F-0A2B-4BD1-9D0B-E571D8D73091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829B2F8C-DA90-4C0F-AD7A-E840AFFE9DFA}"/>
              </a:ext>
            </a:extLst>
          </p:cNvPr>
          <p:cNvGrpSpPr/>
          <p:nvPr/>
        </p:nvGrpSpPr>
        <p:grpSpPr>
          <a:xfrm>
            <a:off x="6096000" y="4034118"/>
            <a:ext cx="4545106" cy="497542"/>
            <a:chOff x="537882" y="4034118"/>
            <a:chExt cx="4545106" cy="497542"/>
          </a:xfrm>
        </p:grpSpPr>
        <p:sp>
          <p:nvSpPr>
            <p:cNvPr id="18" name="矩形 17">
              <a:extLst>
                <a:ext uri="{FF2B5EF4-FFF2-40B4-BE49-F238E27FC236}">
                  <a16:creationId xmlns:a16="http://schemas.microsoft.com/office/drawing/2014/main" id="{91BAC589-D261-4F2B-B8C7-0B17B2DD8515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02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973DE563-0ACF-4929-9621-9791044B06B3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6FDE80D-5730-436C-9F4B-ED0650DC6FD6}"/>
              </a:ext>
            </a:extLst>
          </p:cNvPr>
          <p:cNvGrpSpPr/>
          <p:nvPr/>
        </p:nvGrpSpPr>
        <p:grpSpPr>
          <a:xfrm>
            <a:off x="537882" y="5168154"/>
            <a:ext cx="4545106" cy="497542"/>
            <a:chOff x="537882" y="4034118"/>
            <a:chExt cx="4545106" cy="497542"/>
          </a:xfrm>
        </p:grpSpPr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E50C1C68-F11D-42A3-8F24-4A9E4BA03BB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03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6462FE90-F912-48AA-A008-8D43B9621E34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4B40025B-0562-4EC6-AF4B-171CCB646BB8}"/>
              </a:ext>
            </a:extLst>
          </p:cNvPr>
          <p:cNvGrpSpPr/>
          <p:nvPr/>
        </p:nvGrpSpPr>
        <p:grpSpPr>
          <a:xfrm>
            <a:off x="6096000" y="5168154"/>
            <a:ext cx="4545106" cy="497542"/>
            <a:chOff x="537882" y="4034118"/>
            <a:chExt cx="4545106" cy="497542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EB1A6373-A2A2-4952-BEA2-A6C755C33FDC}"/>
                </a:ext>
              </a:extLst>
            </p:cNvPr>
            <p:cNvSpPr/>
            <p:nvPr/>
          </p:nvSpPr>
          <p:spPr>
            <a:xfrm>
              <a:off x="537882" y="4034118"/>
              <a:ext cx="497542" cy="497542"/>
            </a:xfrm>
            <a:prstGeom prst="rect">
              <a:avLst/>
            </a:prstGeom>
            <a:solidFill>
              <a:srgbClr val="2F528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>
                  <a:latin typeface="Adobe Gothic Std B" panose="020B0800000000000000" pitchFamily="34" charset="-128"/>
                  <a:ea typeface="Adobe Gothic Std B" panose="020B0800000000000000" pitchFamily="34" charset="-128"/>
                </a:rPr>
                <a:t>04</a:t>
              </a:r>
              <a:endParaRPr lang="zh-CN" altLang="en-US" sz="2000" dirty="0">
                <a:latin typeface="Adobe Gothic Std B" panose="020B0800000000000000" pitchFamily="34" charset="-128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3067DEC4-F602-4A80-A255-804093BF1DDD}"/>
                </a:ext>
              </a:extLst>
            </p:cNvPr>
            <p:cNvSpPr/>
            <p:nvPr/>
          </p:nvSpPr>
          <p:spPr>
            <a:xfrm>
              <a:off x="1035424" y="4034118"/>
              <a:ext cx="4047564" cy="497542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/>
              <a:r>
                <a:rPr lang="en-US" altLang="zh-CN" dirty="0"/>
                <a:t>Supporting text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00432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01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579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96b6bdb5-7179-4b1d-b175-75f24183670d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5F29170-D75F-4589-A679-87586D7611EE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669925" y="1296954"/>
            <a:ext cx="10848513" cy="4996800"/>
            <a:chOff x="669925" y="1137300"/>
            <a:chExt cx="10848513" cy="4996800"/>
          </a:xfrm>
        </p:grpSpPr>
        <p:grpSp>
          <p:nvGrpSpPr>
            <p:cNvPr id="3" name="işļïḓe">
              <a:extLst>
                <a:ext uri="{FF2B5EF4-FFF2-40B4-BE49-F238E27FC236}">
                  <a16:creationId xmlns:a16="http://schemas.microsoft.com/office/drawing/2014/main" id="{FE7CCA7D-67C2-40F9-88F9-3057FDC40CDD}"/>
                </a:ext>
              </a:extLst>
            </p:cNvPr>
            <p:cNvGrpSpPr/>
            <p:nvPr/>
          </p:nvGrpSpPr>
          <p:grpSpPr>
            <a:xfrm>
              <a:off x="1315360" y="1137300"/>
              <a:ext cx="9561282" cy="3268145"/>
              <a:chOff x="1315360" y="1468342"/>
              <a:chExt cx="9561282" cy="3268145"/>
            </a:xfrm>
          </p:grpSpPr>
          <p:sp>
            <p:nvSpPr>
              <p:cNvPr id="25" name="ïṧļïḓê">
                <a:extLst>
                  <a:ext uri="{FF2B5EF4-FFF2-40B4-BE49-F238E27FC236}">
                    <a16:creationId xmlns:a16="http://schemas.microsoft.com/office/drawing/2014/main" id="{7ABC492C-7A98-4978-B5E3-B17411A49FC2}"/>
                  </a:ext>
                </a:extLst>
              </p:cNvPr>
              <p:cNvSpPr/>
              <p:nvPr/>
            </p:nvSpPr>
            <p:spPr>
              <a:xfrm>
                <a:off x="1315360" y="4695128"/>
                <a:ext cx="9561282" cy="41359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6" name="íşḷîdè">
                <a:extLst>
                  <a:ext uri="{FF2B5EF4-FFF2-40B4-BE49-F238E27FC236}">
                    <a16:creationId xmlns:a16="http://schemas.microsoft.com/office/drawing/2014/main" id="{AF25C01D-1635-4A00-87DF-B61094F8FC10}"/>
                  </a:ext>
                </a:extLst>
              </p:cNvPr>
              <p:cNvSpPr/>
              <p:nvPr/>
            </p:nvSpPr>
            <p:spPr bwMode="auto">
              <a:xfrm>
                <a:off x="1509462" y="4601857"/>
                <a:ext cx="764423" cy="9327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7" name="išļíḍe">
                <a:extLst>
                  <a:ext uri="{FF2B5EF4-FFF2-40B4-BE49-F238E27FC236}">
                    <a16:creationId xmlns:a16="http://schemas.microsoft.com/office/drawing/2014/main" id="{DE60610A-FBA5-4F3E-9CB5-31AFEBECEB68}"/>
                  </a:ext>
                </a:extLst>
              </p:cNvPr>
              <p:cNvSpPr/>
              <p:nvPr/>
            </p:nvSpPr>
            <p:spPr bwMode="auto">
              <a:xfrm>
                <a:off x="2273885" y="4465337"/>
                <a:ext cx="764423" cy="22979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8" name="išḻíďe">
                <a:extLst>
                  <a:ext uri="{FF2B5EF4-FFF2-40B4-BE49-F238E27FC236}">
                    <a16:creationId xmlns:a16="http://schemas.microsoft.com/office/drawing/2014/main" id="{58E88AF1-1144-4AAF-A797-559EF7F1ECB9}"/>
                  </a:ext>
                </a:extLst>
              </p:cNvPr>
              <p:cNvSpPr/>
              <p:nvPr/>
            </p:nvSpPr>
            <p:spPr bwMode="auto">
              <a:xfrm>
                <a:off x="3038308" y="4368970"/>
                <a:ext cx="764423" cy="32615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29" name="ïṧľïdê">
                <a:extLst>
                  <a:ext uri="{FF2B5EF4-FFF2-40B4-BE49-F238E27FC236}">
                    <a16:creationId xmlns:a16="http://schemas.microsoft.com/office/drawing/2014/main" id="{AD6F8859-5DF1-4CE5-8BE4-033481CBF7B7}"/>
                  </a:ext>
                </a:extLst>
              </p:cNvPr>
              <p:cNvSpPr/>
              <p:nvPr/>
            </p:nvSpPr>
            <p:spPr bwMode="auto">
              <a:xfrm>
                <a:off x="3802731" y="4200329"/>
                <a:ext cx="764423" cy="49479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0" name="iṧḻîḓe">
                <a:extLst>
                  <a:ext uri="{FF2B5EF4-FFF2-40B4-BE49-F238E27FC236}">
                    <a16:creationId xmlns:a16="http://schemas.microsoft.com/office/drawing/2014/main" id="{F2FD2EB9-5805-4E00-9A59-9B041F7BB18C}"/>
                  </a:ext>
                </a:extLst>
              </p:cNvPr>
              <p:cNvSpPr/>
              <p:nvPr/>
            </p:nvSpPr>
            <p:spPr bwMode="auto">
              <a:xfrm>
                <a:off x="4567154" y="4055777"/>
                <a:ext cx="764423" cy="63934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1" name="ïsľíḑé">
                <a:extLst>
                  <a:ext uri="{FF2B5EF4-FFF2-40B4-BE49-F238E27FC236}">
                    <a16:creationId xmlns:a16="http://schemas.microsoft.com/office/drawing/2014/main" id="{4CC352F4-A7EF-4EAE-8E79-4F9C64FB10FC}"/>
                  </a:ext>
                </a:extLst>
              </p:cNvPr>
              <p:cNvSpPr/>
              <p:nvPr/>
            </p:nvSpPr>
            <p:spPr bwMode="auto">
              <a:xfrm>
                <a:off x="5331577" y="3895166"/>
                <a:ext cx="764423" cy="799961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2" name="ïSľídé">
                <a:extLst>
                  <a:ext uri="{FF2B5EF4-FFF2-40B4-BE49-F238E27FC236}">
                    <a16:creationId xmlns:a16="http://schemas.microsoft.com/office/drawing/2014/main" id="{88DC60E8-132B-4F01-BC31-723F1EBE013E}"/>
                  </a:ext>
                </a:extLst>
              </p:cNvPr>
              <p:cNvSpPr/>
              <p:nvPr/>
            </p:nvSpPr>
            <p:spPr bwMode="auto">
              <a:xfrm>
                <a:off x="6096000" y="3782739"/>
                <a:ext cx="764423" cy="912388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íṡliḍe">
                <a:extLst>
                  <a:ext uri="{FF2B5EF4-FFF2-40B4-BE49-F238E27FC236}">
                    <a16:creationId xmlns:a16="http://schemas.microsoft.com/office/drawing/2014/main" id="{DED395A6-68DC-4038-BD21-C2B0CACD09C4}"/>
                  </a:ext>
                </a:extLst>
              </p:cNvPr>
              <p:cNvSpPr/>
              <p:nvPr/>
            </p:nvSpPr>
            <p:spPr bwMode="auto">
              <a:xfrm>
                <a:off x="6860423" y="3525760"/>
                <a:ext cx="764423" cy="1169367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îṩḻídê">
                <a:extLst>
                  <a:ext uri="{FF2B5EF4-FFF2-40B4-BE49-F238E27FC236}">
                    <a16:creationId xmlns:a16="http://schemas.microsoft.com/office/drawing/2014/main" id="{EC735571-8DFD-4AE9-8D11-F8D3B3342F71}"/>
                  </a:ext>
                </a:extLst>
              </p:cNvPr>
              <p:cNvSpPr/>
              <p:nvPr/>
            </p:nvSpPr>
            <p:spPr bwMode="auto">
              <a:xfrm>
                <a:off x="7624846" y="3271145"/>
                <a:ext cx="764423" cy="1423982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îṩḷïḑè">
                <a:extLst>
                  <a:ext uri="{FF2B5EF4-FFF2-40B4-BE49-F238E27FC236}">
                    <a16:creationId xmlns:a16="http://schemas.microsoft.com/office/drawing/2014/main" id="{F0B31427-5F2F-4C94-B2D6-3E25F3AE4483}"/>
                  </a:ext>
                </a:extLst>
              </p:cNvPr>
              <p:cNvSpPr/>
              <p:nvPr/>
            </p:nvSpPr>
            <p:spPr bwMode="auto">
              <a:xfrm>
                <a:off x="8389269" y="2931498"/>
                <a:ext cx="764423" cy="176362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íṥlíḍè">
                <a:extLst>
                  <a:ext uri="{FF2B5EF4-FFF2-40B4-BE49-F238E27FC236}">
                    <a16:creationId xmlns:a16="http://schemas.microsoft.com/office/drawing/2014/main" id="{D06BA225-9746-4C95-A139-5AF2406AB84E}"/>
                  </a:ext>
                </a:extLst>
              </p:cNvPr>
              <p:cNvSpPr/>
              <p:nvPr/>
            </p:nvSpPr>
            <p:spPr bwMode="auto">
              <a:xfrm>
                <a:off x="9153692" y="2578153"/>
                <a:ext cx="764423" cy="2116975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chemeClr val="bg2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îšľíḑê">
                <a:extLst>
                  <a:ext uri="{FF2B5EF4-FFF2-40B4-BE49-F238E27FC236}">
                    <a16:creationId xmlns:a16="http://schemas.microsoft.com/office/drawing/2014/main" id="{8DD8C1CE-9AD2-44E0-AEC2-7B84601C55AB}"/>
                  </a:ext>
                </a:extLst>
              </p:cNvPr>
              <p:cNvSpPr/>
              <p:nvPr/>
            </p:nvSpPr>
            <p:spPr bwMode="auto">
              <a:xfrm>
                <a:off x="9918115" y="2240868"/>
                <a:ext cx="764423" cy="2454259"/>
              </a:xfrm>
              <a:custGeom>
                <a:avLst/>
                <a:gdLst>
                  <a:gd name="T0" fmla="*/ 648 w 648"/>
                  <a:gd name="T1" fmla="*/ 1082 h 1082"/>
                  <a:gd name="T2" fmla="*/ 0 w 648"/>
                  <a:gd name="T3" fmla="*/ 1082 h 1082"/>
                  <a:gd name="T4" fmla="*/ 140 w 648"/>
                  <a:gd name="T5" fmla="*/ 919 h 1082"/>
                  <a:gd name="T6" fmla="*/ 324 w 648"/>
                  <a:gd name="T7" fmla="*/ 0 h 1082"/>
                  <a:gd name="T8" fmla="*/ 508 w 648"/>
                  <a:gd name="T9" fmla="*/ 919 h 1082"/>
                  <a:gd name="T10" fmla="*/ 648 w 648"/>
                  <a:gd name="T11" fmla="*/ 1082 h 10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8" h="1082">
                    <a:moveTo>
                      <a:pt x="648" y="1082"/>
                    </a:moveTo>
                    <a:cubicBezTo>
                      <a:pt x="0" y="1082"/>
                      <a:pt x="0" y="1082"/>
                      <a:pt x="0" y="1082"/>
                    </a:cubicBezTo>
                    <a:cubicBezTo>
                      <a:pt x="4" y="1082"/>
                      <a:pt x="98" y="1080"/>
                      <a:pt x="140" y="919"/>
                    </a:cubicBezTo>
                    <a:cubicBezTo>
                      <a:pt x="182" y="755"/>
                      <a:pt x="223" y="0"/>
                      <a:pt x="324" y="0"/>
                    </a:cubicBezTo>
                    <a:cubicBezTo>
                      <a:pt x="425" y="0"/>
                      <a:pt x="466" y="755"/>
                      <a:pt x="508" y="919"/>
                    </a:cubicBezTo>
                    <a:cubicBezTo>
                      <a:pt x="550" y="1080"/>
                      <a:pt x="644" y="1082"/>
                      <a:pt x="648" y="1082"/>
                    </a:cubicBezTo>
                    <a:close/>
                  </a:path>
                </a:pathLst>
              </a:custGeom>
              <a:solidFill>
                <a:srgbClr val="0E419C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/>
              </a:p>
            </p:txBody>
          </p:sp>
          <p:grpSp>
            <p:nvGrpSpPr>
              <p:cNvPr id="38" name="i$ļiḋè">
                <a:extLst>
                  <a:ext uri="{FF2B5EF4-FFF2-40B4-BE49-F238E27FC236}">
                    <a16:creationId xmlns:a16="http://schemas.microsoft.com/office/drawing/2014/main" id="{7B5BD5B0-FB6E-4070-8A68-096AB54C7BE4}"/>
                  </a:ext>
                </a:extLst>
              </p:cNvPr>
              <p:cNvGrpSpPr/>
              <p:nvPr/>
            </p:nvGrpSpPr>
            <p:grpSpPr>
              <a:xfrm>
                <a:off x="1662452" y="3850054"/>
                <a:ext cx="458437" cy="458438"/>
                <a:chOff x="1513298" y="2362416"/>
                <a:chExt cx="648000" cy="648000"/>
              </a:xfrm>
            </p:grpSpPr>
            <p:sp>
              <p:nvSpPr>
                <p:cNvPr id="42" name="ïṡļîḋê">
                  <a:extLst>
                    <a:ext uri="{FF2B5EF4-FFF2-40B4-BE49-F238E27FC236}">
                      <a16:creationId xmlns:a16="http://schemas.microsoft.com/office/drawing/2014/main" id="{A3CA940E-9870-4D98-B594-CCB1DF7E2811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3" name="îšľïdè">
                  <a:extLst>
                    <a:ext uri="{FF2B5EF4-FFF2-40B4-BE49-F238E27FC236}">
                      <a16:creationId xmlns:a16="http://schemas.microsoft.com/office/drawing/2014/main" id="{D60B529D-682E-4A3A-9211-FF16E163D8EE}"/>
                    </a:ext>
                  </a:extLst>
                </p:cNvPr>
                <p:cNvSpPr txBox="1"/>
                <p:nvPr/>
              </p:nvSpPr>
              <p:spPr>
                <a:xfrm>
                  <a:off x="1524890" y="2480218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1K</a:t>
                  </a:r>
                </a:p>
              </p:txBody>
            </p:sp>
          </p:grpSp>
          <p:grpSp>
            <p:nvGrpSpPr>
              <p:cNvPr id="39" name="ï$ļíḓé">
                <a:extLst>
                  <a:ext uri="{FF2B5EF4-FFF2-40B4-BE49-F238E27FC236}">
                    <a16:creationId xmlns:a16="http://schemas.microsoft.com/office/drawing/2014/main" id="{72D7B51F-4C76-4359-99BC-25CEBCD6602E}"/>
                  </a:ext>
                </a:extLst>
              </p:cNvPr>
              <p:cNvGrpSpPr/>
              <p:nvPr/>
            </p:nvGrpSpPr>
            <p:grpSpPr>
              <a:xfrm>
                <a:off x="10071108" y="1468342"/>
                <a:ext cx="458437" cy="458438"/>
                <a:chOff x="1513298" y="2362416"/>
                <a:chExt cx="648000" cy="648000"/>
              </a:xfrm>
            </p:grpSpPr>
            <p:sp>
              <p:nvSpPr>
                <p:cNvPr id="40" name="iŝ1íḓe">
                  <a:extLst>
                    <a:ext uri="{FF2B5EF4-FFF2-40B4-BE49-F238E27FC236}">
                      <a16:creationId xmlns:a16="http://schemas.microsoft.com/office/drawing/2014/main" id="{D4AFB70B-5F48-48D4-A504-108FA545A7F6}"/>
                    </a:ext>
                  </a:extLst>
                </p:cNvPr>
                <p:cNvSpPr/>
                <p:nvPr/>
              </p:nvSpPr>
              <p:spPr>
                <a:xfrm rot="8100000">
                  <a:off x="1513298" y="2362416"/>
                  <a:ext cx="648000" cy="648000"/>
                </a:xfrm>
                <a:prstGeom prst="teardrop">
                  <a:avLst/>
                </a:prstGeom>
                <a:solidFill>
                  <a:srgbClr val="0E419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/>
                </a:p>
              </p:txBody>
            </p:sp>
            <p:sp>
              <p:nvSpPr>
                <p:cNvPr id="41" name="îšļiďé">
                  <a:extLst>
                    <a:ext uri="{FF2B5EF4-FFF2-40B4-BE49-F238E27FC236}">
                      <a16:creationId xmlns:a16="http://schemas.microsoft.com/office/drawing/2014/main" id="{FCABAFAB-8008-4220-A817-47AF5A294CF6}"/>
                    </a:ext>
                  </a:extLst>
                </p:cNvPr>
                <p:cNvSpPr txBox="1"/>
                <p:nvPr/>
              </p:nvSpPr>
              <p:spPr>
                <a:xfrm>
                  <a:off x="1544775" y="2460333"/>
                  <a:ext cx="585041" cy="43504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none">
                  <a:normAutofit/>
                </a:bodyPr>
                <a:lstStyle/>
                <a:p>
                  <a:pPr algn="ctr"/>
                  <a:r>
                    <a:rPr lang="en-AU" sz="1400" b="1">
                      <a:solidFill>
                        <a:schemeClr val="bg1"/>
                      </a:solidFill>
                    </a:rPr>
                    <a:t>9K</a:t>
                  </a:r>
                </a:p>
              </p:txBody>
            </p:sp>
          </p:grpSp>
        </p:grpSp>
        <p:sp>
          <p:nvSpPr>
            <p:cNvPr id="4" name="ísḻiḑè">
              <a:extLst>
                <a:ext uri="{FF2B5EF4-FFF2-40B4-BE49-F238E27FC236}">
                  <a16:creationId xmlns:a16="http://schemas.microsoft.com/office/drawing/2014/main" id="{0553CC6C-A830-4EBC-BFC3-5E991FE72D6E}"/>
                </a:ext>
              </a:extLst>
            </p:cNvPr>
            <p:cNvSpPr/>
            <p:nvPr/>
          </p:nvSpPr>
          <p:spPr bwMode="auto">
            <a:xfrm>
              <a:off x="673163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square" lIns="91440" tIns="45720" rIns="91440" bIns="45720" anchor="ctr">
              <a:no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5" name="ï$ḻiḑé">
              <a:extLst>
                <a:ext uri="{FF2B5EF4-FFF2-40B4-BE49-F238E27FC236}">
                  <a16:creationId xmlns:a16="http://schemas.microsoft.com/office/drawing/2014/main" id="{16CEBD3D-B042-4776-BB8D-49E734C33850}"/>
                </a:ext>
              </a:extLst>
            </p:cNvPr>
            <p:cNvSpPr/>
            <p:nvPr/>
          </p:nvSpPr>
          <p:spPr bwMode="auto">
            <a:xfrm>
              <a:off x="2509890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6" name="íšlïḍé">
              <a:extLst>
                <a:ext uri="{FF2B5EF4-FFF2-40B4-BE49-F238E27FC236}">
                  <a16:creationId xmlns:a16="http://schemas.microsoft.com/office/drawing/2014/main" id="{C13ACB9C-5982-47A3-92A7-A5871796F1A1}"/>
                </a:ext>
              </a:extLst>
            </p:cNvPr>
            <p:cNvSpPr/>
            <p:nvPr/>
          </p:nvSpPr>
          <p:spPr bwMode="auto">
            <a:xfrm>
              <a:off x="4346618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7" name="ïŝľïḋê">
              <a:extLst>
                <a:ext uri="{FF2B5EF4-FFF2-40B4-BE49-F238E27FC236}">
                  <a16:creationId xmlns:a16="http://schemas.microsoft.com/office/drawing/2014/main" id="{7AEE45A5-04C1-4FD9-A853-D84C6B88191D}"/>
                </a:ext>
              </a:extLst>
            </p:cNvPr>
            <p:cNvSpPr/>
            <p:nvPr/>
          </p:nvSpPr>
          <p:spPr bwMode="auto">
            <a:xfrm>
              <a:off x="6183346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8" name="iś1íḑé">
              <a:extLst>
                <a:ext uri="{FF2B5EF4-FFF2-40B4-BE49-F238E27FC236}">
                  <a16:creationId xmlns:a16="http://schemas.microsoft.com/office/drawing/2014/main" id="{22121F56-F182-41F1-BB31-F590D575ABEC}"/>
                </a:ext>
              </a:extLst>
            </p:cNvPr>
            <p:cNvSpPr/>
            <p:nvPr/>
          </p:nvSpPr>
          <p:spPr bwMode="auto">
            <a:xfrm>
              <a:off x="8020075" y="4498716"/>
              <a:ext cx="1659439" cy="352189"/>
            </a:xfrm>
            <a:prstGeom prst="rect">
              <a:avLst/>
            </a:prstGeom>
            <a:solidFill>
              <a:schemeClr val="accent1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sp>
          <p:nvSpPr>
            <p:cNvPr id="9" name="íŝľiḋe">
              <a:extLst>
                <a:ext uri="{FF2B5EF4-FFF2-40B4-BE49-F238E27FC236}">
                  <a16:creationId xmlns:a16="http://schemas.microsoft.com/office/drawing/2014/main" id="{E4A27816-0AB0-4438-862D-79FE4CC4FCE6}"/>
                </a:ext>
              </a:extLst>
            </p:cNvPr>
            <p:cNvSpPr/>
            <p:nvPr/>
          </p:nvSpPr>
          <p:spPr bwMode="auto">
            <a:xfrm>
              <a:off x="9855099" y="4498716"/>
              <a:ext cx="1659439" cy="352189"/>
            </a:xfrm>
            <a:prstGeom prst="rect">
              <a:avLst/>
            </a:prstGeom>
            <a:solidFill>
              <a:srgbClr val="0E419C"/>
            </a:solidFill>
            <a:ln w="3175" algn="ctr">
              <a:noFill/>
              <a:round/>
              <a:headEnd/>
              <a:tailEnd/>
            </a:ln>
          </p:spPr>
          <p:txBody>
            <a:bodyPr wrap="none" lIns="91440" tIns="45720" rIns="91440" bIns="45720" anchor="ctr">
              <a:normAutofit/>
            </a:bodyPr>
            <a:lstStyle/>
            <a:p>
              <a:pPr algn="ctr" defTabSz="914400"/>
              <a:r>
                <a:rPr lang="en-US" altLang="zh-CN" sz="1400" b="1" kern="0" dirty="0">
                  <a:solidFill>
                    <a:srgbClr val="FFFFFF"/>
                  </a:solidFill>
                </a:rPr>
                <a:t>Text Here</a:t>
              </a:r>
              <a:endParaRPr lang="zh-CN" altLang="en-US" sz="1400" b="1" kern="0" dirty="0">
                <a:solidFill>
                  <a:srgbClr val="FFFFFF"/>
                </a:solidFill>
              </a:endParaRPr>
            </a:p>
          </p:txBody>
        </p:sp>
        <p:grpSp>
          <p:nvGrpSpPr>
            <p:cNvPr id="10" name="iśḻîḑe">
              <a:extLst>
                <a:ext uri="{FF2B5EF4-FFF2-40B4-BE49-F238E27FC236}">
                  <a16:creationId xmlns:a16="http://schemas.microsoft.com/office/drawing/2014/main" id="{0A431D48-2091-4181-B197-F9BA33F9DB18}"/>
                </a:ext>
              </a:extLst>
            </p:cNvPr>
            <p:cNvGrpSpPr/>
            <p:nvPr/>
          </p:nvGrpSpPr>
          <p:grpSpPr>
            <a:xfrm>
              <a:off x="669925" y="4979525"/>
              <a:ext cx="10848513" cy="1154575"/>
              <a:chOff x="669925" y="4979525"/>
              <a:chExt cx="10848513" cy="1479108"/>
            </a:xfrm>
          </p:grpSpPr>
          <p:sp>
            <p:nvSpPr>
              <p:cNvPr id="11" name="ïṥľïdê">
                <a:extLst>
                  <a:ext uri="{FF2B5EF4-FFF2-40B4-BE49-F238E27FC236}">
                    <a16:creationId xmlns:a16="http://schemas.microsoft.com/office/drawing/2014/main" id="{5BEBAE79-C025-45DB-82DC-368EAAE54035}"/>
                  </a:ext>
                </a:extLst>
              </p:cNvPr>
              <p:cNvSpPr/>
              <p:nvPr/>
            </p:nvSpPr>
            <p:spPr>
              <a:xfrm>
                <a:off x="673825" y="4979525"/>
                <a:ext cx="10844613" cy="675243"/>
              </a:xfrm>
              <a:prstGeom prst="rect">
                <a:avLst/>
              </a:prstGeom>
              <a:noFill/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2" name="íslídê">
                <a:extLst>
                  <a:ext uri="{FF2B5EF4-FFF2-40B4-BE49-F238E27FC236}">
                    <a16:creationId xmlns:a16="http://schemas.microsoft.com/office/drawing/2014/main" id="{5141A9D8-0585-4F99-A711-CBDE2D3348BB}"/>
                  </a:ext>
                </a:extLst>
              </p:cNvPr>
              <p:cNvSpPr/>
              <p:nvPr/>
            </p:nvSpPr>
            <p:spPr>
              <a:xfrm>
                <a:off x="673825" y="5783390"/>
                <a:ext cx="10844613" cy="675243"/>
              </a:xfrm>
              <a:prstGeom prst="rect">
                <a:avLst/>
              </a:prstGeom>
              <a:solidFill>
                <a:schemeClr val="bg1">
                  <a:lumMod val="95000"/>
                </a:schemeClr>
              </a:solidFill>
              <a:ln w="3175">
                <a:noFill/>
              </a:ln>
            </p:spPr>
            <p:txBody>
              <a:bodyPr wrap="square" lIns="91440" tIns="45720" rIns="91440" bIns="45720" rtlCol="0" anchor="ctr">
                <a:normAutofit/>
              </a:bodyPr>
              <a:lstStyle/>
              <a:p>
                <a:endParaRPr lang="zh-CN" altLang="en-US" sz="11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3" name="ïŝļïde">
                <a:extLst>
                  <a:ext uri="{FF2B5EF4-FFF2-40B4-BE49-F238E27FC236}">
                    <a16:creationId xmlns:a16="http://schemas.microsoft.com/office/drawing/2014/main" id="{73B3A28D-D957-46D0-BAFA-DD89EDDAEDE3}"/>
                  </a:ext>
                </a:extLst>
              </p:cNvPr>
              <p:cNvSpPr txBox="1"/>
              <p:nvPr/>
            </p:nvSpPr>
            <p:spPr>
              <a:xfrm>
                <a:off x="2509890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4" name="iṥḻiďè">
                <a:extLst>
                  <a:ext uri="{FF2B5EF4-FFF2-40B4-BE49-F238E27FC236}">
                    <a16:creationId xmlns:a16="http://schemas.microsoft.com/office/drawing/2014/main" id="{B74D112B-A4B6-42FE-B1D2-7FF5B3ACDA21}"/>
                  </a:ext>
                </a:extLst>
              </p:cNvPr>
              <p:cNvSpPr txBox="1"/>
              <p:nvPr/>
            </p:nvSpPr>
            <p:spPr>
              <a:xfrm>
                <a:off x="434661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5" name="íṥļíḓê">
                <a:extLst>
                  <a:ext uri="{FF2B5EF4-FFF2-40B4-BE49-F238E27FC236}">
                    <a16:creationId xmlns:a16="http://schemas.microsoft.com/office/drawing/2014/main" id="{0710FA87-75C1-42F8-8568-C2276E4B0189}"/>
                  </a:ext>
                </a:extLst>
              </p:cNvPr>
              <p:cNvSpPr txBox="1"/>
              <p:nvPr/>
            </p:nvSpPr>
            <p:spPr>
              <a:xfrm>
                <a:off x="618334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6" name="iśļidê">
                <a:extLst>
                  <a:ext uri="{FF2B5EF4-FFF2-40B4-BE49-F238E27FC236}">
                    <a16:creationId xmlns:a16="http://schemas.microsoft.com/office/drawing/2014/main" id="{FC11214A-E958-44E8-AE17-9BC56766119A}"/>
                  </a:ext>
                </a:extLst>
              </p:cNvPr>
              <p:cNvSpPr txBox="1"/>
              <p:nvPr/>
            </p:nvSpPr>
            <p:spPr>
              <a:xfrm>
                <a:off x="8020074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7" name="íSḷíḑe">
                <a:extLst>
                  <a:ext uri="{FF2B5EF4-FFF2-40B4-BE49-F238E27FC236}">
                    <a16:creationId xmlns:a16="http://schemas.microsoft.com/office/drawing/2014/main" id="{EEE3DCCD-B288-466F-B021-CD737229CA47}"/>
                  </a:ext>
                </a:extLst>
              </p:cNvPr>
              <p:cNvSpPr txBox="1"/>
              <p:nvPr/>
            </p:nvSpPr>
            <p:spPr>
              <a:xfrm>
                <a:off x="669925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8" name="îṧ1iḍê">
                <a:extLst>
                  <a:ext uri="{FF2B5EF4-FFF2-40B4-BE49-F238E27FC236}">
                    <a16:creationId xmlns:a16="http://schemas.microsoft.com/office/drawing/2014/main" id="{9A88BB3C-DBFB-4D9E-90BB-8B3815270C06}"/>
                  </a:ext>
                </a:extLst>
              </p:cNvPr>
              <p:cNvSpPr txBox="1"/>
              <p:nvPr/>
            </p:nvSpPr>
            <p:spPr>
              <a:xfrm>
                <a:off x="2509890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19" name="iṩļiḓê">
                <a:extLst>
                  <a:ext uri="{FF2B5EF4-FFF2-40B4-BE49-F238E27FC236}">
                    <a16:creationId xmlns:a16="http://schemas.microsoft.com/office/drawing/2014/main" id="{66AF2B13-15F7-4CE9-BA9F-12B47165F4BF}"/>
                  </a:ext>
                </a:extLst>
              </p:cNvPr>
              <p:cNvSpPr txBox="1"/>
              <p:nvPr/>
            </p:nvSpPr>
            <p:spPr>
              <a:xfrm>
                <a:off x="434661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0" name="íšļiḑè">
                <a:extLst>
                  <a:ext uri="{FF2B5EF4-FFF2-40B4-BE49-F238E27FC236}">
                    <a16:creationId xmlns:a16="http://schemas.microsoft.com/office/drawing/2014/main" id="{716E066C-F050-4DC3-9D4E-197AA7A41A7C}"/>
                  </a:ext>
                </a:extLst>
              </p:cNvPr>
              <p:cNvSpPr txBox="1"/>
              <p:nvPr/>
            </p:nvSpPr>
            <p:spPr>
              <a:xfrm>
                <a:off x="618334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1" name="ísľíḋê">
                <a:extLst>
                  <a:ext uri="{FF2B5EF4-FFF2-40B4-BE49-F238E27FC236}">
                    <a16:creationId xmlns:a16="http://schemas.microsoft.com/office/drawing/2014/main" id="{DD12D6D5-F8D9-459E-92AF-C585C7BD75B0}"/>
                  </a:ext>
                </a:extLst>
              </p:cNvPr>
              <p:cNvSpPr txBox="1"/>
              <p:nvPr/>
            </p:nvSpPr>
            <p:spPr>
              <a:xfrm>
                <a:off x="8020074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2" name="íṧḷîḑe">
                <a:extLst>
                  <a:ext uri="{FF2B5EF4-FFF2-40B4-BE49-F238E27FC236}">
                    <a16:creationId xmlns:a16="http://schemas.microsoft.com/office/drawing/2014/main" id="{6CF9AD63-9A75-48A2-A773-68F52536D2D7}"/>
                  </a:ext>
                </a:extLst>
              </p:cNvPr>
              <p:cNvSpPr txBox="1"/>
              <p:nvPr/>
            </p:nvSpPr>
            <p:spPr>
              <a:xfrm>
                <a:off x="669925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3" name="îŝ1ïḍe">
                <a:extLst>
                  <a:ext uri="{FF2B5EF4-FFF2-40B4-BE49-F238E27FC236}">
                    <a16:creationId xmlns:a16="http://schemas.microsoft.com/office/drawing/2014/main" id="{9279E4D4-0EE4-4FB6-BEA8-714EA3475E37}"/>
                  </a:ext>
                </a:extLst>
              </p:cNvPr>
              <p:cNvSpPr txBox="1"/>
              <p:nvPr/>
            </p:nvSpPr>
            <p:spPr>
              <a:xfrm>
                <a:off x="9855098" y="5033636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  <p:sp>
            <p:nvSpPr>
              <p:cNvPr id="24" name="iś1ïḋè">
                <a:extLst>
                  <a:ext uri="{FF2B5EF4-FFF2-40B4-BE49-F238E27FC236}">
                    <a16:creationId xmlns:a16="http://schemas.microsoft.com/office/drawing/2014/main" id="{4A7C55FA-7EE1-47DE-A237-E7956B05FF4F}"/>
                  </a:ext>
                </a:extLst>
              </p:cNvPr>
              <p:cNvSpPr txBox="1"/>
              <p:nvPr/>
            </p:nvSpPr>
            <p:spPr>
              <a:xfrm>
                <a:off x="9855098" y="5837500"/>
                <a:ext cx="1659438" cy="56702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lIns="91440" tIns="45720" rIns="91440" bIns="45720" rtlCol="0" anchor="ctr" anchorCtr="0">
                <a:normAutofit/>
              </a:bodyPr>
              <a:lstStyle/>
              <a:p>
                <a:pPr algn="ctr"/>
                <a:r>
                  <a:rPr lang="en-US" altLang="zh-CN" sz="1100" dirty="0"/>
                  <a:t>Text </a:t>
                </a:r>
                <a:endParaRPr lang="en-US" sz="1100" dirty="0"/>
              </a:p>
            </p:txBody>
          </p:sp>
        </p:grpSp>
      </p:grpSp>
      <p:grpSp>
        <p:nvGrpSpPr>
          <p:cNvPr id="44" name="组合 43">
            <a:extLst>
              <a:ext uri="{FF2B5EF4-FFF2-40B4-BE49-F238E27FC236}">
                <a16:creationId xmlns:a16="http://schemas.microsoft.com/office/drawing/2014/main" id="{706AB250-202A-4B73-AE6F-422AC0ECF2BD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91CAA051-9BB7-4A5D-A082-BB3BFACDA078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46" name="图片 4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40878C0C-4C5D-44A3-95F1-84A9CA6EB7B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046894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02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5388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03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Supporting text here.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</a:rPr>
              <a:t>When you copy &amp; paste, choose "keep text only" option.</a:t>
            </a:r>
            <a:endParaRPr lang="zh-CN" altLang="en-US" sz="2400" dirty="0">
              <a:solidFill>
                <a:schemeClr val="bg1"/>
              </a:solidFill>
            </a:endParaRPr>
          </a:p>
          <a:p>
            <a:endParaRPr lang="zh-CN" alt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431674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A94A23F4-20FE-4B07-8207-0933AC7DA62A}"/>
              </a:ext>
            </a:extLst>
          </p:cNvPr>
          <p:cNvGrpSpPr/>
          <p:nvPr/>
        </p:nvGrpSpPr>
        <p:grpSpPr>
          <a:xfrm>
            <a:off x="670716" y="1478709"/>
            <a:ext cx="10850567" cy="4714119"/>
            <a:chOff x="669921" y="1144880"/>
            <a:chExt cx="10850567" cy="4714119"/>
          </a:xfrm>
        </p:grpSpPr>
        <p:pic>
          <p:nvPicPr>
            <p:cNvPr id="20" name="图片 19" descr="图片包含 树, 户外, 天空, 草&#10;&#10;已生成极高可信度的说明">
              <a:extLst>
                <a:ext uri="{FF2B5EF4-FFF2-40B4-BE49-F238E27FC236}">
                  <a16:creationId xmlns:a16="http://schemas.microsoft.com/office/drawing/2014/main" id="{4F06F0B9-F1A1-4241-99BF-1685F42245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5547"/>
            <a:stretch/>
          </p:blipFill>
          <p:spPr>
            <a:xfrm>
              <a:off x="669921" y="1144880"/>
              <a:ext cx="6046550" cy="4568235"/>
            </a:xfrm>
            <a:prstGeom prst="rect">
              <a:avLst/>
            </a:prstGeom>
          </p:spPr>
        </p:pic>
        <p:grpSp>
          <p:nvGrpSpPr>
            <p:cNvPr id="2" name="0e458ad7-88e0-4ba2-b9b4-1dceb65f7b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  <a:extLst>
                <a:ext uri="{FF2B5EF4-FFF2-40B4-BE49-F238E27FC236}">
                  <a16:creationId xmlns:a16="http://schemas.microsoft.com/office/drawing/2014/main" id="{5C7A03DD-8146-4005-B487-FC024D890C6D}"/>
                </a:ext>
              </a:extLst>
            </p:cNvPr>
            <p:cNvGrpSpPr>
              <a:grpSpLocks noChangeAspect="1"/>
            </p:cNvGrpSpPr>
            <p:nvPr>
              <p:custDataLst>
                <p:tags r:id="rId1"/>
              </p:custDataLst>
            </p:nvPr>
          </p:nvGrpSpPr>
          <p:grpSpPr>
            <a:xfrm>
              <a:off x="669921" y="1144881"/>
              <a:ext cx="10850567" cy="4714118"/>
              <a:chOff x="669921" y="1144881"/>
              <a:chExt cx="10850567" cy="4714118"/>
            </a:xfrm>
          </p:grpSpPr>
          <p:sp>
            <p:nvSpPr>
              <p:cNvPr id="4" name="iṩ1iḋé">
                <a:extLst>
                  <a:ext uri="{FF2B5EF4-FFF2-40B4-BE49-F238E27FC236}">
                    <a16:creationId xmlns:a16="http://schemas.microsoft.com/office/drawing/2014/main" id="{E6872EBF-3C16-4A60-AA31-81AAEFD19E17}"/>
                  </a:ext>
                </a:extLst>
              </p:cNvPr>
              <p:cNvSpPr/>
              <p:nvPr/>
            </p:nvSpPr>
            <p:spPr>
              <a:xfrm flipH="1">
                <a:off x="669921" y="1144881"/>
                <a:ext cx="6046553" cy="1429119"/>
              </a:xfrm>
              <a:prstGeom prst="roundRect">
                <a:avLst>
                  <a:gd name="adj" fmla="val 0"/>
                </a:avLst>
              </a:prstGeom>
              <a:solidFill>
                <a:schemeClr val="tx1">
                  <a:alpha val="80000"/>
                </a:schemeClr>
              </a:solidFill>
              <a:ln w="1905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5" name="îṣlîḑe">
                <a:extLst>
                  <a:ext uri="{FF2B5EF4-FFF2-40B4-BE49-F238E27FC236}">
                    <a16:creationId xmlns:a16="http://schemas.microsoft.com/office/drawing/2014/main" id="{F751E8B9-E603-465E-9F09-4B5DCFBE53ED}"/>
                  </a:ext>
                </a:extLst>
              </p:cNvPr>
              <p:cNvSpPr txBox="1"/>
              <p:nvPr/>
            </p:nvSpPr>
            <p:spPr>
              <a:xfrm>
                <a:off x="669926" y="1144881"/>
                <a:ext cx="6046550" cy="1429119"/>
              </a:xfrm>
              <a:prstGeom prst="rect">
                <a:avLst/>
              </a:prstGeom>
              <a:noFill/>
            </p:spPr>
            <p:txBody>
              <a:bodyPr wrap="square" lIns="90000" tIns="46800" rIns="90000" bIns="46800" rtlCol="0" anchor="ctr">
                <a:norm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Unified fonts make reading more fluent.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600" b="1" dirty="0">
                    <a:solidFill>
                      <a:schemeClr val="bg1"/>
                    </a:solidFill>
                  </a:rPr>
                  <a:t>Theme color makes PPT more convenient to change.</a:t>
                </a:r>
              </a:p>
              <a:p>
                <a:pPr>
                  <a:lnSpc>
                    <a:spcPct val="150000"/>
                  </a:lnSpc>
                </a:pPr>
                <a:r>
                  <a:rPr lang="en-US" altLang="zh-CN" sz="1200" dirty="0">
                    <a:solidFill>
                      <a:schemeClr val="bg1"/>
                    </a:solidFill>
                  </a:rPr>
                  <a:t>Adjust the spacing to adapt to Chinese typesetting, use the reference line in PPT.</a:t>
                </a:r>
                <a:endParaRPr lang="en-US" altLang="zh-CN" sz="1400" b="1" dirty="0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6" name="isḷîḍè">
                <a:extLst>
                  <a:ext uri="{FF2B5EF4-FFF2-40B4-BE49-F238E27FC236}">
                    <a16:creationId xmlns:a16="http://schemas.microsoft.com/office/drawing/2014/main" id="{0CDEF543-E0B4-444E-A43D-6011D789290F}"/>
                  </a:ext>
                </a:extLst>
              </p:cNvPr>
              <p:cNvGrpSpPr/>
              <p:nvPr/>
            </p:nvGrpSpPr>
            <p:grpSpPr>
              <a:xfrm>
                <a:off x="6378975" y="2881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7" name="îṣľîḍé">
                  <a:extLst>
                    <a:ext uri="{FF2B5EF4-FFF2-40B4-BE49-F238E27FC236}">
                      <a16:creationId xmlns:a16="http://schemas.microsoft.com/office/drawing/2014/main" id="{680347D4-32C4-4157-B5A1-E6D70ED6800E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rgbClr val="0E419C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8" name="iS1íḑè">
                  <a:extLst>
                    <a:ext uri="{FF2B5EF4-FFF2-40B4-BE49-F238E27FC236}">
                      <a16:creationId xmlns:a16="http://schemas.microsoft.com/office/drawing/2014/main" id="{F6D9A113-C4A0-4E05-A1CC-06B73AB0F910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7" name="iṡļîďê">
                <a:extLst>
                  <a:ext uri="{FF2B5EF4-FFF2-40B4-BE49-F238E27FC236}">
                    <a16:creationId xmlns:a16="http://schemas.microsoft.com/office/drawing/2014/main" id="{DFD7CCFC-5545-428E-AA6C-286727C76153}"/>
                  </a:ext>
                </a:extLst>
              </p:cNvPr>
              <p:cNvGrpSpPr/>
              <p:nvPr/>
            </p:nvGrpSpPr>
            <p:grpSpPr>
              <a:xfrm>
                <a:off x="7219382" y="2709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5" name="í$ļíďé">
                  <a:extLst>
                    <a:ext uri="{FF2B5EF4-FFF2-40B4-BE49-F238E27FC236}">
                      <a16:creationId xmlns:a16="http://schemas.microsoft.com/office/drawing/2014/main" id="{92A254EB-DE43-48E7-A72B-2050E6C54845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6" name="íslídê">
                  <a:extLst>
                    <a:ext uri="{FF2B5EF4-FFF2-40B4-BE49-F238E27FC236}">
                      <a16:creationId xmlns:a16="http://schemas.microsoft.com/office/drawing/2014/main" id="{4938D404-5BB8-4FB0-8B5C-67F25B9C1DF6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grpSp>
            <p:nvGrpSpPr>
              <p:cNvPr id="8" name="i$ḷíḍe">
                <a:extLst>
                  <a:ext uri="{FF2B5EF4-FFF2-40B4-BE49-F238E27FC236}">
                    <a16:creationId xmlns:a16="http://schemas.microsoft.com/office/drawing/2014/main" id="{7A0F52CC-FDC4-4B5C-AFA5-570091FE5A8B}"/>
                  </a:ext>
                </a:extLst>
              </p:cNvPr>
              <p:cNvGrpSpPr/>
              <p:nvPr/>
            </p:nvGrpSpPr>
            <p:grpSpPr>
              <a:xfrm>
                <a:off x="6378975" y="4816881"/>
                <a:ext cx="675000" cy="675005"/>
                <a:chOff x="7209746" y="4153276"/>
                <a:chExt cx="675000" cy="675005"/>
              </a:xfrm>
            </p:grpSpPr>
            <p:sp>
              <p:nvSpPr>
                <p:cNvPr id="13" name="îṣļiḍé">
                  <a:extLst>
                    <a:ext uri="{FF2B5EF4-FFF2-40B4-BE49-F238E27FC236}">
                      <a16:creationId xmlns:a16="http://schemas.microsoft.com/office/drawing/2014/main" id="{9CA5D83D-570F-4669-A443-A0C010304C96}"/>
                    </a:ext>
                  </a:extLst>
                </p:cNvPr>
                <p:cNvSpPr/>
                <p:nvPr/>
              </p:nvSpPr>
              <p:spPr>
                <a:xfrm>
                  <a:off x="7209746" y="4153276"/>
                  <a:ext cx="675000" cy="675005"/>
                </a:xfrm>
                <a:prstGeom prst="ellipse">
                  <a:avLst/>
                </a:prstGeom>
                <a:solidFill>
                  <a:schemeClr val="accent3"/>
                </a:solidFill>
                <a:ln w="381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lt1"/>
                      </a:solidFill>
                    </a:defRPr>
                  </a:lvl9pPr>
                </a:lstStyle>
                <a:p>
                  <a:pPr algn="ctr"/>
                  <a:endParaRPr lang="zh-CN" altLang="en-US" dirty="0"/>
                </a:p>
              </p:txBody>
            </p:sp>
            <p:sp>
              <p:nvSpPr>
                <p:cNvPr id="14" name="ïṩľïḓe">
                  <a:extLst>
                    <a:ext uri="{FF2B5EF4-FFF2-40B4-BE49-F238E27FC236}">
                      <a16:creationId xmlns:a16="http://schemas.microsoft.com/office/drawing/2014/main" id="{FBE2B2D8-933D-424C-AD1E-A886A9EB53CB}"/>
                    </a:ext>
                  </a:extLst>
                </p:cNvPr>
                <p:cNvSpPr/>
                <p:nvPr/>
              </p:nvSpPr>
              <p:spPr bwMode="auto">
                <a:xfrm>
                  <a:off x="7375153" y="4322040"/>
                  <a:ext cx="344185" cy="337474"/>
                </a:xfrm>
                <a:custGeom>
                  <a:avLst/>
                  <a:gdLst>
                    <a:gd name="T0" fmla="*/ 1312 w 1990"/>
                    <a:gd name="T1" fmla="*/ 1552 h 1954"/>
                    <a:gd name="T2" fmla="*/ 291 w 1990"/>
                    <a:gd name="T3" fmla="*/ 1746 h 1954"/>
                    <a:gd name="T4" fmla="*/ 0 w 1990"/>
                    <a:gd name="T5" fmla="*/ 540 h 1954"/>
                    <a:gd name="T6" fmla="*/ 515 w 1990"/>
                    <a:gd name="T7" fmla="*/ 249 h 1954"/>
                    <a:gd name="T8" fmla="*/ 1205 w 1990"/>
                    <a:gd name="T9" fmla="*/ 0 h 1954"/>
                    <a:gd name="T10" fmla="*/ 1496 w 1990"/>
                    <a:gd name="T11" fmla="*/ 489 h 1954"/>
                    <a:gd name="T12" fmla="*/ 1413 w 1990"/>
                    <a:gd name="T13" fmla="*/ 291 h 1954"/>
                    <a:gd name="T14" fmla="*/ 802 w 1990"/>
                    <a:gd name="T15" fmla="*/ 83 h 1954"/>
                    <a:gd name="T16" fmla="*/ 1039 w 1990"/>
                    <a:gd name="T17" fmla="*/ 249 h 1954"/>
                    <a:gd name="T18" fmla="*/ 1243 w 1990"/>
                    <a:gd name="T19" fmla="*/ 499 h 1954"/>
                    <a:gd name="T20" fmla="*/ 291 w 1990"/>
                    <a:gd name="T21" fmla="*/ 333 h 1954"/>
                    <a:gd name="T22" fmla="*/ 83 w 1990"/>
                    <a:gd name="T23" fmla="*/ 1455 h 1954"/>
                    <a:gd name="T24" fmla="*/ 1039 w 1990"/>
                    <a:gd name="T25" fmla="*/ 1663 h 1954"/>
                    <a:gd name="T26" fmla="*/ 1641 w 1990"/>
                    <a:gd name="T27" fmla="*/ 1453 h 1954"/>
                    <a:gd name="T28" fmla="*/ 1138 w 1990"/>
                    <a:gd name="T29" fmla="*/ 583 h 1954"/>
                    <a:gd name="T30" fmla="*/ 1641 w 1990"/>
                    <a:gd name="T31" fmla="*/ 1453 h 1954"/>
                    <a:gd name="T32" fmla="*/ 1752 w 1990"/>
                    <a:gd name="T33" fmla="*/ 809 h 1954"/>
                    <a:gd name="T34" fmla="*/ 1026 w 1990"/>
                    <a:gd name="T35" fmla="*/ 1228 h 1954"/>
                    <a:gd name="T36" fmla="*/ 1767 w 1990"/>
                    <a:gd name="T37" fmla="*/ 1422 h 1954"/>
                    <a:gd name="T38" fmla="*/ 1717 w 1990"/>
                    <a:gd name="T39" fmla="*/ 1835 h 1954"/>
                    <a:gd name="T40" fmla="*/ 1767 w 1990"/>
                    <a:gd name="T41" fmla="*/ 1422 h 1954"/>
                    <a:gd name="T42" fmla="*/ 1739 w 1990"/>
                    <a:gd name="T43" fmla="*/ 1874 h 1954"/>
                    <a:gd name="T44" fmla="*/ 1956 w 1990"/>
                    <a:gd name="T45" fmla="*/ 1749 h 1954"/>
                    <a:gd name="T46" fmla="*/ 249 w 1990"/>
                    <a:gd name="T47" fmla="*/ 551 h 1954"/>
                    <a:gd name="T48" fmla="*/ 803 w 1990"/>
                    <a:gd name="T49" fmla="*/ 613 h 1954"/>
                    <a:gd name="T50" fmla="*/ 675 w 1990"/>
                    <a:gd name="T51" fmla="*/ 828 h 1954"/>
                    <a:gd name="T52" fmla="*/ 249 w 1990"/>
                    <a:gd name="T53" fmla="*/ 890 h 1954"/>
                    <a:gd name="T54" fmla="*/ 675 w 1990"/>
                    <a:gd name="T55" fmla="*/ 828 h 1954"/>
                    <a:gd name="T56" fmla="*/ 675 w 1990"/>
                    <a:gd name="T57" fmla="*/ 1167 h 1954"/>
                    <a:gd name="T58" fmla="*/ 249 w 1990"/>
                    <a:gd name="T59" fmla="*/ 1105 h 1954"/>
                    <a:gd name="T60" fmla="*/ 249 w 1990"/>
                    <a:gd name="T61" fmla="*/ 1444 h 1954"/>
                    <a:gd name="T62" fmla="*/ 803 w 1990"/>
                    <a:gd name="T63" fmla="*/ 1382 h 1954"/>
                    <a:gd name="T64" fmla="*/ 249 w 1990"/>
                    <a:gd name="T65" fmla="*/ 1444 h 1954"/>
                    <a:gd name="T66" fmla="*/ 1179 w 1990"/>
                    <a:gd name="T67" fmla="*/ 961 h 1954"/>
                    <a:gd name="T68" fmla="*/ 1300 w 1990"/>
                    <a:gd name="T69" fmla="*/ 1219 h 1954"/>
                    <a:gd name="T70" fmla="*/ 1604 w 1990"/>
                    <a:gd name="T71" fmla="*/ 858 h 19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990" h="1954">
                      <a:moveTo>
                        <a:pt x="1231" y="1534"/>
                      </a:moveTo>
                      <a:cubicBezTo>
                        <a:pt x="1258" y="1542"/>
                        <a:pt x="1285" y="1548"/>
                        <a:pt x="1312" y="1552"/>
                      </a:cubicBezTo>
                      <a:cubicBezTo>
                        <a:pt x="1272" y="1665"/>
                        <a:pt x="1165" y="1746"/>
                        <a:pt x="1039" y="1746"/>
                      </a:cubicBezTo>
                      <a:lnTo>
                        <a:pt x="291" y="1746"/>
                      </a:lnTo>
                      <a:cubicBezTo>
                        <a:pt x="131" y="1746"/>
                        <a:pt x="0" y="1615"/>
                        <a:pt x="0" y="1455"/>
                      </a:cubicBezTo>
                      <a:lnTo>
                        <a:pt x="0" y="540"/>
                      </a:lnTo>
                      <a:cubicBezTo>
                        <a:pt x="0" y="380"/>
                        <a:pt x="131" y="249"/>
                        <a:pt x="291" y="249"/>
                      </a:cubicBezTo>
                      <a:lnTo>
                        <a:pt x="515" y="249"/>
                      </a:lnTo>
                      <a:cubicBezTo>
                        <a:pt x="535" y="109"/>
                        <a:pt x="656" y="0"/>
                        <a:pt x="802" y="0"/>
                      </a:cubicBezTo>
                      <a:lnTo>
                        <a:pt x="1205" y="0"/>
                      </a:lnTo>
                      <a:cubicBezTo>
                        <a:pt x="1366" y="0"/>
                        <a:pt x="1496" y="131"/>
                        <a:pt x="1496" y="291"/>
                      </a:cubicBezTo>
                      <a:lnTo>
                        <a:pt x="1496" y="489"/>
                      </a:lnTo>
                      <a:cubicBezTo>
                        <a:pt x="1469" y="484"/>
                        <a:pt x="1441" y="480"/>
                        <a:pt x="1413" y="479"/>
                      </a:cubicBezTo>
                      <a:lnTo>
                        <a:pt x="1413" y="291"/>
                      </a:lnTo>
                      <a:cubicBezTo>
                        <a:pt x="1413" y="176"/>
                        <a:pt x="1320" y="83"/>
                        <a:pt x="1205" y="83"/>
                      </a:cubicBezTo>
                      <a:lnTo>
                        <a:pt x="802" y="83"/>
                      </a:lnTo>
                      <a:cubicBezTo>
                        <a:pt x="701" y="83"/>
                        <a:pt x="617" y="155"/>
                        <a:pt x="598" y="249"/>
                      </a:cubicBezTo>
                      <a:lnTo>
                        <a:pt x="1039" y="249"/>
                      </a:lnTo>
                      <a:cubicBezTo>
                        <a:pt x="1180" y="249"/>
                        <a:pt x="1297" y="349"/>
                        <a:pt x="1324" y="482"/>
                      </a:cubicBezTo>
                      <a:cubicBezTo>
                        <a:pt x="1297" y="485"/>
                        <a:pt x="1270" y="491"/>
                        <a:pt x="1243" y="499"/>
                      </a:cubicBezTo>
                      <a:cubicBezTo>
                        <a:pt x="1224" y="404"/>
                        <a:pt x="1140" y="333"/>
                        <a:pt x="1039" y="333"/>
                      </a:cubicBezTo>
                      <a:lnTo>
                        <a:pt x="291" y="333"/>
                      </a:lnTo>
                      <a:cubicBezTo>
                        <a:pt x="177" y="333"/>
                        <a:pt x="83" y="426"/>
                        <a:pt x="83" y="540"/>
                      </a:cubicBezTo>
                      <a:lnTo>
                        <a:pt x="83" y="1455"/>
                      </a:lnTo>
                      <a:cubicBezTo>
                        <a:pt x="83" y="1569"/>
                        <a:pt x="177" y="1663"/>
                        <a:pt x="291" y="1663"/>
                      </a:cubicBezTo>
                      <a:lnTo>
                        <a:pt x="1039" y="1663"/>
                      </a:lnTo>
                      <a:cubicBezTo>
                        <a:pt x="1126" y="1663"/>
                        <a:pt x="1200" y="1609"/>
                        <a:pt x="1231" y="1534"/>
                      </a:cubicBezTo>
                      <a:close/>
                      <a:moveTo>
                        <a:pt x="1641" y="1453"/>
                      </a:moveTo>
                      <a:cubicBezTo>
                        <a:pt x="1401" y="1591"/>
                        <a:pt x="1093" y="1509"/>
                        <a:pt x="955" y="1269"/>
                      </a:cubicBezTo>
                      <a:cubicBezTo>
                        <a:pt x="816" y="1029"/>
                        <a:pt x="899" y="722"/>
                        <a:pt x="1138" y="583"/>
                      </a:cubicBezTo>
                      <a:cubicBezTo>
                        <a:pt x="1378" y="445"/>
                        <a:pt x="1686" y="527"/>
                        <a:pt x="1824" y="767"/>
                      </a:cubicBezTo>
                      <a:cubicBezTo>
                        <a:pt x="1963" y="1007"/>
                        <a:pt x="1880" y="1314"/>
                        <a:pt x="1641" y="1453"/>
                      </a:cubicBezTo>
                      <a:close/>
                      <a:moveTo>
                        <a:pt x="1599" y="1381"/>
                      </a:moveTo>
                      <a:cubicBezTo>
                        <a:pt x="1799" y="1266"/>
                        <a:pt x="1868" y="1009"/>
                        <a:pt x="1752" y="809"/>
                      </a:cubicBezTo>
                      <a:cubicBezTo>
                        <a:pt x="1637" y="608"/>
                        <a:pt x="1380" y="539"/>
                        <a:pt x="1180" y="655"/>
                      </a:cubicBezTo>
                      <a:cubicBezTo>
                        <a:pt x="980" y="771"/>
                        <a:pt x="911" y="1027"/>
                        <a:pt x="1026" y="1228"/>
                      </a:cubicBezTo>
                      <a:cubicBezTo>
                        <a:pt x="1142" y="1428"/>
                        <a:pt x="1399" y="1497"/>
                        <a:pt x="1599" y="1381"/>
                      </a:cubicBezTo>
                      <a:close/>
                      <a:moveTo>
                        <a:pt x="1767" y="1422"/>
                      </a:moveTo>
                      <a:lnTo>
                        <a:pt x="1551" y="1547"/>
                      </a:lnTo>
                      <a:lnTo>
                        <a:pt x="1717" y="1835"/>
                      </a:lnTo>
                      <a:lnTo>
                        <a:pt x="1933" y="1710"/>
                      </a:lnTo>
                      <a:lnTo>
                        <a:pt x="1767" y="1422"/>
                      </a:lnTo>
                      <a:close/>
                      <a:moveTo>
                        <a:pt x="1956" y="1749"/>
                      </a:moveTo>
                      <a:lnTo>
                        <a:pt x="1739" y="1874"/>
                      </a:lnTo>
                      <a:cubicBezTo>
                        <a:pt x="1774" y="1934"/>
                        <a:pt x="1850" y="1954"/>
                        <a:pt x="1910" y="1919"/>
                      </a:cubicBezTo>
                      <a:cubicBezTo>
                        <a:pt x="1969" y="1885"/>
                        <a:pt x="1990" y="1809"/>
                        <a:pt x="1956" y="1749"/>
                      </a:cubicBezTo>
                      <a:close/>
                      <a:moveTo>
                        <a:pt x="803" y="551"/>
                      </a:moveTo>
                      <a:lnTo>
                        <a:pt x="249" y="551"/>
                      </a:lnTo>
                      <a:lnTo>
                        <a:pt x="249" y="613"/>
                      </a:lnTo>
                      <a:lnTo>
                        <a:pt x="803" y="613"/>
                      </a:lnTo>
                      <a:lnTo>
                        <a:pt x="803" y="551"/>
                      </a:lnTo>
                      <a:close/>
                      <a:moveTo>
                        <a:pt x="675" y="828"/>
                      </a:moveTo>
                      <a:lnTo>
                        <a:pt x="249" y="828"/>
                      </a:lnTo>
                      <a:lnTo>
                        <a:pt x="249" y="890"/>
                      </a:lnTo>
                      <a:lnTo>
                        <a:pt x="675" y="890"/>
                      </a:lnTo>
                      <a:lnTo>
                        <a:pt x="675" y="828"/>
                      </a:lnTo>
                      <a:close/>
                      <a:moveTo>
                        <a:pt x="249" y="1167"/>
                      </a:moveTo>
                      <a:lnTo>
                        <a:pt x="675" y="1167"/>
                      </a:lnTo>
                      <a:lnTo>
                        <a:pt x="675" y="1105"/>
                      </a:lnTo>
                      <a:lnTo>
                        <a:pt x="249" y="1105"/>
                      </a:lnTo>
                      <a:lnTo>
                        <a:pt x="249" y="1167"/>
                      </a:lnTo>
                      <a:close/>
                      <a:moveTo>
                        <a:pt x="249" y="1444"/>
                      </a:moveTo>
                      <a:lnTo>
                        <a:pt x="803" y="1444"/>
                      </a:lnTo>
                      <a:lnTo>
                        <a:pt x="803" y="1382"/>
                      </a:lnTo>
                      <a:lnTo>
                        <a:pt x="249" y="1382"/>
                      </a:lnTo>
                      <a:lnTo>
                        <a:pt x="249" y="1444"/>
                      </a:lnTo>
                      <a:close/>
                      <a:moveTo>
                        <a:pt x="1308" y="1105"/>
                      </a:moveTo>
                      <a:lnTo>
                        <a:pt x="1179" y="961"/>
                      </a:lnTo>
                      <a:lnTo>
                        <a:pt x="1118" y="1017"/>
                      </a:lnTo>
                      <a:lnTo>
                        <a:pt x="1300" y="1219"/>
                      </a:lnTo>
                      <a:lnTo>
                        <a:pt x="1657" y="922"/>
                      </a:lnTo>
                      <a:lnTo>
                        <a:pt x="1604" y="858"/>
                      </a:lnTo>
                      <a:lnTo>
                        <a:pt x="1308" y="1105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vert="horz" wrap="square" lIns="182832" tIns="91416" rIns="182832" bIns="91416" numCol="1" anchor="t" anchorCtr="0" compatLnSpc="1">
                  <a:prstTxWarp prst="textNoShape">
                    <a:avLst/>
                  </a:prstTxWarp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endParaRPr lang="en-US" sz="7198" dirty="0"/>
                </a:p>
              </p:txBody>
            </p:sp>
          </p:grpSp>
          <p:grpSp>
            <p:nvGrpSpPr>
              <p:cNvPr id="9" name="iṣľídé">
                <a:extLst>
                  <a:ext uri="{FF2B5EF4-FFF2-40B4-BE49-F238E27FC236}">
                    <a16:creationId xmlns:a16="http://schemas.microsoft.com/office/drawing/2014/main" id="{18EB6FEF-2031-4346-B16E-B366C93039A3}"/>
                  </a:ext>
                </a:extLst>
              </p:cNvPr>
              <p:cNvGrpSpPr/>
              <p:nvPr/>
            </p:nvGrpSpPr>
            <p:grpSpPr>
              <a:xfrm>
                <a:off x="7219382" y="4644000"/>
                <a:ext cx="4301106" cy="1214999"/>
                <a:chOff x="7219382" y="2709000"/>
                <a:chExt cx="3082200" cy="1214999"/>
              </a:xfrm>
            </p:grpSpPr>
            <p:sp>
              <p:nvSpPr>
                <p:cNvPr id="11" name="íśļiďè">
                  <a:extLst>
                    <a:ext uri="{FF2B5EF4-FFF2-40B4-BE49-F238E27FC236}">
                      <a16:creationId xmlns:a16="http://schemas.microsoft.com/office/drawing/2014/main" id="{6F38D32E-0C93-47D9-B20B-EDB714042797}"/>
                    </a:ext>
                  </a:extLst>
                </p:cNvPr>
                <p:cNvSpPr/>
                <p:nvPr/>
              </p:nvSpPr>
              <p:spPr bwMode="auto">
                <a:xfrm>
                  <a:off x="7219382" y="3128234"/>
                  <a:ext cx="3082200" cy="795765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90000" tIns="46800" rIns="90000" bIns="46800" anchor="t" anchorCtr="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Supporting text here.</a:t>
                  </a:r>
                </a:p>
                <a:p>
                  <a:pPr marL="171450" indent="-171450">
                    <a:lnSpc>
                      <a:spcPct val="150000"/>
                    </a:lnSpc>
                    <a:buFont typeface="Arial" panose="020B0604020202020204" pitchFamily="34" charset="0"/>
                    <a:buChar char="•"/>
                    <a:tabLst>
                      <a:tab pos="228594" algn="l"/>
                    </a:tabLst>
                    <a:defRPr/>
                  </a:pPr>
                  <a:r>
                    <a:rPr lang="en-US" altLang="zh-CN" sz="900" dirty="0"/>
                    <a:t>You can use the icon library in </a:t>
                  </a:r>
                  <a:r>
                    <a:rPr lang="en-US" altLang="zh-CN" sz="900" dirty="0" err="1"/>
                    <a:t>iSlide</a:t>
                  </a:r>
                  <a:r>
                    <a:rPr lang="en-US" altLang="zh-CN" sz="900" dirty="0"/>
                    <a:t>  (www.islide.cc) to filter and replace existing icon elements with one click.</a:t>
                  </a:r>
                </a:p>
              </p:txBody>
            </p:sp>
            <p:sp>
              <p:nvSpPr>
                <p:cNvPr id="12" name="íṧḻîḓe">
                  <a:extLst>
                    <a:ext uri="{FF2B5EF4-FFF2-40B4-BE49-F238E27FC236}">
                      <a16:creationId xmlns:a16="http://schemas.microsoft.com/office/drawing/2014/main" id="{57E24755-E714-4244-9786-857F65543863}"/>
                    </a:ext>
                  </a:extLst>
                </p:cNvPr>
                <p:cNvSpPr txBox="1"/>
                <p:nvPr/>
              </p:nvSpPr>
              <p:spPr bwMode="auto">
                <a:xfrm>
                  <a:off x="7219382" y="2709000"/>
                  <a:ext cx="3082200" cy="41923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90000" tIns="46800" rIns="90000" bIns="46800">
                  <a:normAutofit/>
                </a:bodyPr>
                <a:lstStyle>
                  <a:defPPr>
                    <a:defRPr lang="zh-CN"/>
                  </a:defPPr>
                  <a:lvl1pPr marL="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1pPr>
                  <a:lvl2pPr marL="45718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2pPr>
                  <a:lvl3pPr marL="914377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3pPr>
                  <a:lvl4pPr marL="1371566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4pPr>
                  <a:lvl5pPr marL="1828754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5pPr>
                  <a:lvl6pPr marL="2285943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6pPr>
                  <a:lvl7pPr marL="2743131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7pPr>
                  <a:lvl8pPr marL="3200320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8pPr>
                  <a:lvl9pPr marL="3657509" algn="l" defTabSz="914377" rtl="0" eaLnBrk="1" latinLnBrk="0" hangingPunct="1">
                    <a:defRPr sz="1800" kern="1200">
                      <a:solidFill>
                        <a:schemeClr val="tx1"/>
                      </a:solidFill>
                    </a:defRPr>
                  </a:lvl9pPr>
                </a:lstStyle>
                <a:p>
                  <a:pPr eaLnBrk="1" hangingPunct="1">
                    <a:lnSpc>
                      <a:spcPct val="100000"/>
                    </a:lnSpc>
                    <a:spcBef>
                      <a:spcPct val="0"/>
                    </a:spcBef>
                    <a:buFontTx/>
                    <a:buNone/>
                  </a:pPr>
                  <a:r>
                    <a:rPr lang="en-US" altLang="zh-CN" b="1" dirty="0"/>
                    <a:t>Text here</a:t>
                  </a:r>
                </a:p>
              </p:txBody>
            </p:sp>
          </p:grpSp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665E8159-7242-4E43-961B-92E29DE54D5C}"/>
                  </a:ext>
                </a:extLst>
              </p:cNvPr>
              <p:cNvCxnSpPr/>
              <p:nvPr/>
            </p:nvCxnSpPr>
            <p:spPr>
              <a:xfrm>
                <a:off x="7311000" y="4239000"/>
                <a:ext cx="4209488" cy="0"/>
              </a:xfrm>
              <a:prstGeom prst="line">
                <a:avLst/>
              </a:prstGeom>
              <a:ln w="3175" cap="rnd">
                <a:solidFill>
                  <a:schemeClr val="bg1">
                    <a:lumMod val="8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B5910072-E3E6-4080-AFC6-BAEDEDC872B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1A58A7A-EAF3-4A32-A3BF-42080A6160EC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24" name="图片 23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7899EC21-FF41-4977-B5D8-CB2E6ABA8FF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6681567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485227"/>
            <a:ext cx="12192000" cy="4372773"/>
            <a:chOff x="0" y="2485227"/>
            <a:chExt cx="12192000" cy="4372773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06068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485227"/>
            <a:ext cx="12192000" cy="4372773"/>
            <a:chOff x="0" y="2485227"/>
            <a:chExt cx="12192000" cy="4372773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894889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4C85E757-F932-4A4A-A4B7-7FF1040BFE8A}"/>
              </a:ext>
            </a:extLst>
          </p:cNvPr>
          <p:cNvSpPr/>
          <p:nvPr/>
        </p:nvSpPr>
        <p:spPr>
          <a:xfrm>
            <a:off x="1" y="653140"/>
            <a:ext cx="1397726" cy="287382"/>
          </a:xfrm>
          <a:prstGeom prst="rect">
            <a:avLst/>
          </a:prstGeom>
          <a:solidFill>
            <a:srgbClr val="0E41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6AE40B21-0CC1-498B-86F8-E2C8671D1AA9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4764" y="774163"/>
            <a:ext cx="10368945" cy="6047120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64C0B2F5-577E-4D09-AFCC-D031F88146BB}"/>
              </a:ext>
            </a:extLst>
          </p:cNvPr>
          <p:cNvSpPr/>
          <p:nvPr/>
        </p:nvSpPr>
        <p:spPr>
          <a:xfrm>
            <a:off x="3334871" y="653140"/>
            <a:ext cx="8857128" cy="287382"/>
          </a:xfrm>
          <a:prstGeom prst="rect">
            <a:avLst/>
          </a:prstGeom>
          <a:solidFill>
            <a:srgbClr val="0E419C"/>
          </a:solidFill>
          <a:ln>
            <a:solidFill>
              <a:srgbClr val="0E41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图片 17">
            <a:extLst>
              <a:ext uri="{FF2B5EF4-FFF2-40B4-BE49-F238E27FC236}">
                <a16:creationId xmlns:a16="http://schemas.microsoft.com/office/drawing/2014/main" id="{E1AB0B9C-C717-4690-8AB7-603F0817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7444" y="503198"/>
            <a:ext cx="1397727" cy="602071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08A94BAE-8D51-49E8-9826-6427BB8E334A}"/>
              </a:ext>
            </a:extLst>
          </p:cNvPr>
          <p:cNvSpPr txBox="1"/>
          <p:nvPr/>
        </p:nvSpPr>
        <p:spPr>
          <a:xfrm>
            <a:off x="3045171" y="2338567"/>
            <a:ext cx="5145961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REPORT</a:t>
            </a:r>
          </a:p>
          <a:p>
            <a:r>
              <a:rPr lang="en-US" altLang="zh-CN" sz="6600" b="1" spc="6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</a:rPr>
              <a:t>TEMPLATES</a:t>
            </a:r>
            <a:endParaRPr lang="zh-CN" altLang="en-US" sz="6600" b="1" spc="6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0C99EBE5-F143-41ED-8860-D8F1EBEC311C}"/>
              </a:ext>
            </a:extLst>
          </p:cNvPr>
          <p:cNvSpPr txBox="1"/>
          <p:nvPr/>
        </p:nvSpPr>
        <p:spPr>
          <a:xfrm>
            <a:off x="3045171" y="4519433"/>
            <a:ext cx="25827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Century Gothic" panose="020B0502020202020204" pitchFamily="34" charset="0"/>
              </a:rPr>
              <a:t>name    </a:t>
            </a:r>
            <a:r>
              <a:rPr lang="en-US" altLang="zh-CN" dirty="0" err="1">
                <a:latin typeface="Century Gothic" panose="020B0502020202020204" pitchFamily="34" charset="0"/>
              </a:rPr>
              <a:t>yyyy</a:t>
            </a:r>
            <a:r>
              <a:rPr lang="en-US" altLang="zh-CN" dirty="0">
                <a:latin typeface="Century Gothic" panose="020B0502020202020204" pitchFamily="34" charset="0"/>
              </a:rPr>
              <a:t>/mm/dd</a:t>
            </a:r>
            <a:endParaRPr lang="zh-CN" altLang="en-US" dirty="0">
              <a:latin typeface="Century Gothic" panose="020B0502020202020204" pitchFamily="34" charset="0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156BC22-C153-41E9-A15A-94A6291D0696}"/>
              </a:ext>
            </a:extLst>
          </p:cNvPr>
          <p:cNvCxnSpPr/>
          <p:nvPr/>
        </p:nvCxnSpPr>
        <p:spPr>
          <a:xfrm>
            <a:off x="3045171" y="4408437"/>
            <a:ext cx="5601288" cy="0"/>
          </a:xfrm>
          <a:prstGeom prst="line">
            <a:avLst/>
          </a:prstGeom>
          <a:ln w="38100">
            <a:solidFill>
              <a:srgbClr val="0E419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61969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</a:t>
            </a:r>
            <a:r>
              <a:rPr lang="zh-CN" altLang="en-US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？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</a:rPr>
              <a:t>整体架构介绍与技术选型</a:t>
            </a:r>
          </a:p>
        </p:txBody>
      </p:sp>
    </p:spTree>
    <p:extLst>
      <p:ext uri="{BB962C8B-B14F-4D97-AF65-F5344CB8AC3E}">
        <p14:creationId xmlns:p14="http://schemas.microsoft.com/office/powerpoint/2010/main" val="6482603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485227"/>
            <a:ext cx="12192000" cy="4372773"/>
            <a:chOff x="0" y="2485227"/>
            <a:chExt cx="12192000" cy="4372773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/>
                  <a:ea typeface="等线" panose="02010600030101010101" pitchFamily="2" charset="-122"/>
                  <a:cs typeface="+mn-cs"/>
                </a:rPr>
                <a:t>整体架构介绍</a:t>
              </a:r>
              <a:endParaRPr lang="zh-CN" altLang="en-US" dirty="0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03324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485227"/>
            <a:ext cx="12192000" cy="4372773"/>
            <a:chOff x="0" y="2485227"/>
            <a:chExt cx="12192000" cy="4372773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/>
                  <a:ea typeface="等线" panose="02010600030101010101" pitchFamily="2" charset="-122"/>
                  <a:cs typeface="+mn-cs"/>
                </a:rPr>
                <a:t>整体</a:t>
              </a:r>
              <a:r>
                <a:rPr lang="zh-CN" altLang="en-US" sz="2800" dirty="0">
                  <a:solidFill>
                    <a:prstClr val="white"/>
                  </a:solidFill>
                  <a:latin typeface="等线"/>
                  <a:ea typeface="等线" panose="02010600030101010101" pitchFamily="2" charset="-122"/>
                </a:rPr>
                <a:t>技术选型</a:t>
              </a:r>
              <a:endParaRPr lang="zh-CN" altLang="en-US" dirty="0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grpSp>
        <p:nvGrpSpPr>
          <p:cNvPr id="77" name="组合 76">
            <a:extLst>
              <a:ext uri="{FF2B5EF4-FFF2-40B4-BE49-F238E27FC236}">
                <a16:creationId xmlns:a16="http://schemas.microsoft.com/office/drawing/2014/main" id="{F263D102-354B-6F36-808F-A94A6B8B6341}"/>
              </a:ext>
            </a:extLst>
          </p:cNvPr>
          <p:cNvGrpSpPr/>
          <p:nvPr/>
        </p:nvGrpSpPr>
        <p:grpSpPr>
          <a:xfrm>
            <a:off x="1443210" y="1503213"/>
            <a:ext cx="9248429" cy="4093226"/>
            <a:chOff x="1443210" y="1503213"/>
            <a:chExt cx="9248429" cy="409322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C999ABC0-11E7-ED7B-1C2D-39DD22D281FB}"/>
                </a:ext>
              </a:extLst>
            </p:cNvPr>
            <p:cNvGrpSpPr/>
            <p:nvPr/>
          </p:nvGrpSpPr>
          <p:grpSpPr>
            <a:xfrm>
              <a:off x="1443210" y="1503213"/>
              <a:ext cx="9248429" cy="4093226"/>
              <a:chOff x="580184" y="1255563"/>
              <a:chExt cx="9248429" cy="4093226"/>
            </a:xfrm>
          </p:grpSpPr>
          <p:grpSp>
            <p:nvGrpSpPr>
              <p:cNvPr id="43" name="组合 42">
                <a:extLst>
                  <a:ext uri="{FF2B5EF4-FFF2-40B4-BE49-F238E27FC236}">
                    <a16:creationId xmlns:a16="http://schemas.microsoft.com/office/drawing/2014/main" id="{8E5460AC-ACE6-87C4-078D-5E59E0B2FCB4}"/>
                  </a:ext>
                </a:extLst>
              </p:cNvPr>
              <p:cNvGrpSpPr/>
              <p:nvPr/>
            </p:nvGrpSpPr>
            <p:grpSpPr>
              <a:xfrm>
                <a:off x="580184" y="1255563"/>
                <a:ext cx="9248429" cy="2493755"/>
                <a:chOff x="580184" y="1255563"/>
                <a:chExt cx="9248429" cy="2493755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A86A3CA4-DF2C-4D56-2265-D57F50A3DC07}"/>
                    </a:ext>
                  </a:extLst>
                </p:cNvPr>
                <p:cNvGrpSpPr/>
                <p:nvPr/>
              </p:nvGrpSpPr>
              <p:grpSpPr>
                <a:xfrm>
                  <a:off x="6459663" y="1255563"/>
                  <a:ext cx="3368950" cy="2493755"/>
                  <a:chOff x="6459663" y="1255563"/>
                  <a:chExt cx="3368950" cy="2493755"/>
                </a:xfrm>
              </p:grpSpPr>
              <p:pic>
                <p:nvPicPr>
                  <p:cNvPr id="18" name="图形 17">
                    <a:extLst>
                      <a:ext uri="{FF2B5EF4-FFF2-40B4-BE49-F238E27FC236}">
                        <a16:creationId xmlns:a16="http://schemas.microsoft.com/office/drawing/2014/main" id="{4D0E0753-1C97-5E80-F96C-8B1312EE060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5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49981" y="2692010"/>
                    <a:ext cx="1548201" cy="1057308"/>
                  </a:xfrm>
                  <a:prstGeom prst="rect">
                    <a:avLst/>
                  </a:prstGeom>
                </p:spPr>
              </p:pic>
              <p:pic>
                <p:nvPicPr>
                  <p:cNvPr id="22" name="图形 21">
                    <a:extLst>
                      <a:ext uri="{FF2B5EF4-FFF2-40B4-BE49-F238E27FC236}">
                        <a16:creationId xmlns:a16="http://schemas.microsoft.com/office/drawing/2014/main" id="{9CF45420-1B5F-13FA-EE05-A2E9260FF5D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6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7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733902" y="1338181"/>
                    <a:ext cx="2094711" cy="730183"/>
                  </a:xfrm>
                  <a:prstGeom prst="rect">
                    <a:avLst/>
                  </a:prstGeom>
                </p:spPr>
              </p:pic>
              <p:pic>
                <p:nvPicPr>
                  <p:cNvPr id="32" name="图形 31">
                    <a:extLst>
                      <a:ext uri="{FF2B5EF4-FFF2-40B4-BE49-F238E27FC236}">
                        <a16:creationId xmlns:a16="http://schemas.microsoft.com/office/drawing/2014/main" id="{1DE2D3D7-9D4C-ED2B-294C-BD3FAB8A37DA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9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459663" y="1255563"/>
                    <a:ext cx="890035" cy="897330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40" name="组合 39">
                  <a:extLst>
                    <a:ext uri="{FF2B5EF4-FFF2-40B4-BE49-F238E27FC236}">
                      <a16:creationId xmlns:a16="http://schemas.microsoft.com/office/drawing/2014/main" id="{DE18BFBA-D38A-469D-96A6-4F5C83BC83A1}"/>
                    </a:ext>
                  </a:extLst>
                </p:cNvPr>
                <p:cNvGrpSpPr/>
                <p:nvPr/>
              </p:nvGrpSpPr>
              <p:grpSpPr>
                <a:xfrm>
                  <a:off x="580184" y="1306380"/>
                  <a:ext cx="4387649" cy="2386784"/>
                  <a:chOff x="580184" y="1306380"/>
                  <a:chExt cx="4387649" cy="2386784"/>
                </a:xfrm>
              </p:grpSpPr>
              <p:pic>
                <p:nvPicPr>
                  <p:cNvPr id="6" name="图形 5">
                    <a:extLst>
                      <a:ext uri="{FF2B5EF4-FFF2-40B4-BE49-F238E27FC236}">
                        <a16:creationId xmlns:a16="http://schemas.microsoft.com/office/drawing/2014/main" id="{748D0612-83DB-7EDC-0C11-0397398B970E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1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940365" y="1306380"/>
                    <a:ext cx="983004" cy="847142"/>
                  </a:xfrm>
                  <a:prstGeom prst="rect">
                    <a:avLst/>
                  </a:prstGeom>
                </p:spPr>
              </p:pic>
              <p:grpSp>
                <p:nvGrpSpPr>
                  <p:cNvPr id="39" name="组合 38">
                    <a:extLst>
                      <a:ext uri="{FF2B5EF4-FFF2-40B4-BE49-F238E27FC236}">
                        <a16:creationId xmlns:a16="http://schemas.microsoft.com/office/drawing/2014/main" id="{8D5CAEE5-F17F-C26B-EFFC-E2ED6B8BD034}"/>
                      </a:ext>
                    </a:extLst>
                  </p:cNvPr>
                  <p:cNvGrpSpPr/>
                  <p:nvPr/>
                </p:nvGrpSpPr>
                <p:grpSpPr>
                  <a:xfrm>
                    <a:off x="580184" y="2685608"/>
                    <a:ext cx="1703365" cy="1007556"/>
                    <a:chOff x="277154" y="2627431"/>
                    <a:chExt cx="1703365" cy="1007556"/>
                  </a:xfrm>
                </p:grpSpPr>
                <p:pic>
                  <p:nvPicPr>
                    <p:cNvPr id="8" name="图形 7">
                      <a:extLst>
                        <a:ext uri="{FF2B5EF4-FFF2-40B4-BE49-F238E27FC236}">
                          <a16:creationId xmlns:a16="http://schemas.microsoft.com/office/drawing/2014/main" id="{933B0038-8190-C2C0-EE5D-09FA94C2D218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2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3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1229342" y="2837073"/>
                      <a:ext cx="751177" cy="650829"/>
                    </a:xfrm>
                    <a:prstGeom prst="rect">
                      <a:avLst/>
                    </a:prstGeom>
                  </p:spPr>
                </p:pic>
                <p:pic>
                  <p:nvPicPr>
                    <p:cNvPr id="10" name="图形 9">
                      <a:extLst>
                        <a:ext uri="{FF2B5EF4-FFF2-40B4-BE49-F238E27FC236}">
                          <a16:creationId xmlns:a16="http://schemas.microsoft.com/office/drawing/2014/main" id="{536D4F18-0DE3-A22C-58F2-11364B73BDD0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>
                    <a:blip r:embed="rId14">
                      <a:extLst>
                        <a:ext uri="{28A0092B-C50C-407E-A947-70E740481C1C}">
                          <a14:useLocalDpi xmlns:a14="http://schemas.microsoft.com/office/drawing/2010/main" val="0"/>
                        </a:ext>
                        <a:ext uri="{96DAC541-7B7A-43D3-8B79-37D633B846F1}">
                          <asvg:svgBlip xmlns:asvg="http://schemas.microsoft.com/office/drawing/2016/SVG/main" r:embed="rId15"/>
                        </a:ext>
                      </a:extLst>
                    </a:blip>
                    <a:stretch>
                      <a:fillRect/>
                    </a:stretch>
                  </p:blipFill>
                  <p:spPr>
                    <a:xfrm>
                      <a:off x="277154" y="2627431"/>
                      <a:ext cx="673816" cy="1007556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24" name="图形 23">
                    <a:extLst>
                      <a:ext uri="{FF2B5EF4-FFF2-40B4-BE49-F238E27FC236}">
                        <a16:creationId xmlns:a16="http://schemas.microsoft.com/office/drawing/2014/main" id="{E576EF0B-07FE-D786-BF09-54DDFA4FBEF9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6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7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3464818" y="1307009"/>
                    <a:ext cx="845884" cy="845884"/>
                  </a:xfrm>
                  <a:prstGeom prst="rect">
                    <a:avLst/>
                  </a:prstGeom>
                </p:spPr>
              </p:pic>
              <p:pic>
                <p:nvPicPr>
                  <p:cNvPr id="34" name="图形 33">
                    <a:extLst>
                      <a:ext uri="{FF2B5EF4-FFF2-40B4-BE49-F238E27FC236}">
                        <a16:creationId xmlns:a16="http://schemas.microsoft.com/office/drawing/2014/main" id="{B2E99072-A3F6-2898-99BD-F6536CFE3F6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18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19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2807687" y="2896464"/>
                    <a:ext cx="2160146" cy="533023"/>
                  </a:xfrm>
                  <a:prstGeom prst="rect">
                    <a:avLst/>
                  </a:prstGeom>
                </p:spPr>
              </p:pic>
            </p:grpSp>
          </p:grpSp>
          <p:grpSp>
            <p:nvGrpSpPr>
              <p:cNvPr id="45" name="组合 44">
                <a:extLst>
                  <a:ext uri="{FF2B5EF4-FFF2-40B4-BE49-F238E27FC236}">
                    <a16:creationId xmlns:a16="http://schemas.microsoft.com/office/drawing/2014/main" id="{21BAEB2D-90B6-174E-471D-EBBE4EBA8992}"/>
                  </a:ext>
                </a:extLst>
              </p:cNvPr>
              <p:cNvGrpSpPr/>
              <p:nvPr/>
            </p:nvGrpSpPr>
            <p:grpSpPr>
              <a:xfrm>
                <a:off x="2225244" y="4602944"/>
                <a:ext cx="6472938" cy="745845"/>
                <a:chOff x="2258292" y="4699790"/>
                <a:chExt cx="6472938" cy="745845"/>
              </a:xfrm>
            </p:grpSpPr>
            <p:grpSp>
              <p:nvGrpSpPr>
                <p:cNvPr id="42" name="组合 41">
                  <a:extLst>
                    <a:ext uri="{FF2B5EF4-FFF2-40B4-BE49-F238E27FC236}">
                      <a16:creationId xmlns:a16="http://schemas.microsoft.com/office/drawing/2014/main" id="{09A56F9F-BB63-734F-BAFA-936BE4F6B183}"/>
                    </a:ext>
                  </a:extLst>
                </p:cNvPr>
                <p:cNvGrpSpPr/>
                <p:nvPr/>
              </p:nvGrpSpPr>
              <p:grpSpPr>
                <a:xfrm>
                  <a:off x="4363463" y="4699790"/>
                  <a:ext cx="2263545" cy="738949"/>
                  <a:chOff x="4617977" y="4416047"/>
                  <a:chExt cx="2263545" cy="738949"/>
                </a:xfrm>
              </p:grpSpPr>
              <p:pic>
                <p:nvPicPr>
                  <p:cNvPr id="12" name="图形 11">
                    <a:extLst>
                      <a:ext uri="{FF2B5EF4-FFF2-40B4-BE49-F238E27FC236}">
                        <a16:creationId xmlns:a16="http://schemas.microsoft.com/office/drawing/2014/main" id="{91556501-1754-01BF-D753-1F669F2DF05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0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21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4617977" y="4416996"/>
                    <a:ext cx="738000" cy="738000"/>
                  </a:xfrm>
                  <a:prstGeom prst="rect">
                    <a:avLst/>
                  </a:prstGeom>
                </p:spPr>
              </p:pic>
              <p:pic>
                <p:nvPicPr>
                  <p:cNvPr id="14" name="图形 13">
                    <a:extLst>
                      <a:ext uri="{FF2B5EF4-FFF2-40B4-BE49-F238E27FC236}">
                        <a16:creationId xmlns:a16="http://schemas.microsoft.com/office/drawing/2014/main" id="{D90AC7EA-A904-6816-A366-754FC7FEBA55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22">
                    <a:extLst>
                      <a:ext uri="{28A0092B-C50C-407E-A947-70E740481C1C}">
                        <a14:useLocalDpi xmlns:a14="http://schemas.microsoft.com/office/drawing/2010/main" val="0"/>
                      </a:ext>
                      <a:ext uri="{96DAC541-7B7A-43D3-8B79-37D633B846F1}">
                        <asvg:svgBlip xmlns:asvg="http://schemas.microsoft.com/office/drawing/2016/SVG/main" r:embed="rId23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6143522" y="4416047"/>
                    <a:ext cx="738000" cy="738000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20" name="图形 19">
                  <a:extLst>
                    <a:ext uri="{FF2B5EF4-FFF2-40B4-BE49-F238E27FC236}">
                      <a16:creationId xmlns:a16="http://schemas.microsoft.com/office/drawing/2014/main" id="{83B55CA0-B40D-08F0-7AA2-6F5A76EADA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4">
                  <a:extLst>
                    <a:ext uri="{28A0092B-C50C-407E-A947-70E740481C1C}">
                      <a14:useLocalDpi xmlns:a14="http://schemas.microsoft.com/office/drawing/2010/main" val="0"/>
                    </a:ext>
                    <a:ext uri="{96DAC541-7B7A-43D3-8B79-37D633B846F1}">
                      <asvg:svgBlip xmlns:asvg="http://schemas.microsoft.com/office/drawing/2016/SVG/main" r:embed="rId25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993230" y="4707635"/>
                  <a:ext cx="738000" cy="738000"/>
                </a:xfrm>
                <a:prstGeom prst="rect">
                  <a:avLst/>
                </a:prstGeom>
              </p:spPr>
            </p:pic>
            <p:pic>
              <p:nvPicPr>
                <p:cNvPr id="38" name="图片 37">
                  <a:extLst>
                    <a:ext uri="{FF2B5EF4-FFF2-40B4-BE49-F238E27FC236}">
                      <a16:creationId xmlns:a16="http://schemas.microsoft.com/office/drawing/2014/main" id="{EF9BAD02-4358-A68C-8185-289CAB794F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6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2258292" y="4706686"/>
                  <a:ext cx="738949" cy="738949"/>
                </a:xfrm>
                <a:prstGeom prst="rect">
                  <a:avLst/>
                </a:prstGeom>
              </p:spPr>
            </p:pic>
          </p:grpSp>
        </p:grp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6CCEC73-B64A-9557-8A46-F93E28E3A7D3}"/>
                </a:ext>
              </a:extLst>
            </p:cNvPr>
            <p:cNvSpPr txBox="1"/>
            <p:nvPr/>
          </p:nvSpPr>
          <p:spPr>
            <a:xfrm>
              <a:off x="2440248" y="2452359"/>
              <a:ext cx="24609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7030A0"/>
                  </a:solidFill>
                </a:rPr>
                <a:t>Vue.js    +    TypeScript</a:t>
              </a:r>
              <a:endParaRPr lang="zh-CN" altLang="en-US" dirty="0">
                <a:solidFill>
                  <a:srgbClr val="7030A0"/>
                </a:solidFill>
              </a:endParaRPr>
            </a:p>
          </p:txBody>
        </p: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5B38457F-BFCC-9B71-9CF5-36B6C7FDB759}"/>
                </a:ext>
              </a:extLst>
            </p:cNvPr>
            <p:cNvSpPr txBox="1"/>
            <p:nvPr/>
          </p:nvSpPr>
          <p:spPr>
            <a:xfrm>
              <a:off x="1475416" y="3971745"/>
              <a:ext cx="6559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err="1">
                  <a:solidFill>
                    <a:srgbClr val="7030A0"/>
                  </a:solidFill>
                </a:rPr>
                <a:t>Pinia</a:t>
              </a:r>
              <a:endParaRPr lang="zh-CN" altLang="en-US" dirty="0">
                <a:solidFill>
                  <a:srgbClr val="7030A0"/>
                </a:solidFill>
              </a:endParaRP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599EBF74-AAAC-495C-EA87-E6CB640B7BFA}"/>
                </a:ext>
              </a:extLst>
            </p:cNvPr>
            <p:cNvSpPr txBox="1"/>
            <p:nvPr/>
          </p:nvSpPr>
          <p:spPr>
            <a:xfrm>
              <a:off x="2137820" y="3969590"/>
              <a:ext cx="12971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7030A0"/>
                  </a:solidFill>
                </a:rPr>
                <a:t>Vue Router</a:t>
              </a:r>
              <a:endParaRPr lang="zh-CN" altLang="en-US" dirty="0">
                <a:solidFill>
                  <a:srgbClr val="7030A0"/>
                </a:solidFill>
              </a:endParaRPr>
            </a:p>
          </p:txBody>
        </p:sp>
        <p:sp>
          <p:nvSpPr>
            <p:cNvPr id="53" name="文本框 52">
              <a:extLst>
                <a:ext uri="{FF2B5EF4-FFF2-40B4-BE49-F238E27FC236}">
                  <a16:creationId xmlns:a16="http://schemas.microsoft.com/office/drawing/2014/main" id="{3485AA5D-4A96-4ED2-E1AC-3CABF9379CD0}"/>
                </a:ext>
              </a:extLst>
            </p:cNvPr>
            <p:cNvSpPr txBox="1"/>
            <p:nvPr/>
          </p:nvSpPr>
          <p:spPr>
            <a:xfrm>
              <a:off x="3650965" y="3969590"/>
              <a:ext cx="219964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>
                  <a:solidFill>
                    <a:srgbClr val="7030A0"/>
                  </a:solidFill>
                </a:rPr>
                <a:t>Element Plus </a:t>
              </a:r>
              <a:r>
                <a:rPr lang="zh-CN" altLang="en-US" dirty="0">
                  <a:solidFill>
                    <a:srgbClr val="7030A0"/>
                  </a:solidFill>
                </a:rPr>
                <a:t>组件库</a:t>
              </a:r>
            </a:p>
          </p:txBody>
        </p:sp>
      </p:grpSp>
      <p:sp>
        <p:nvSpPr>
          <p:cNvPr id="80" name="文本框 79">
            <a:extLst>
              <a:ext uri="{FF2B5EF4-FFF2-40B4-BE49-F238E27FC236}">
                <a16:creationId xmlns:a16="http://schemas.microsoft.com/office/drawing/2014/main" id="{C35A8EEC-DC40-FD9E-B05F-80E8B6FF5649}"/>
              </a:ext>
            </a:extLst>
          </p:cNvPr>
          <p:cNvSpPr txBox="1"/>
          <p:nvPr/>
        </p:nvSpPr>
        <p:spPr>
          <a:xfrm>
            <a:off x="7413974" y="2452359"/>
            <a:ext cx="27462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6">
                    <a:lumMod val="50000"/>
                  </a:schemeClr>
                </a:solidFill>
              </a:rPr>
              <a:t>Python Web </a:t>
            </a: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</a:rPr>
              <a:t>框架 </a:t>
            </a:r>
            <a:r>
              <a:rPr lang="en-US" altLang="zh-CN" dirty="0" err="1">
                <a:solidFill>
                  <a:schemeClr val="accent6">
                    <a:lumMod val="50000"/>
                  </a:schemeClr>
                </a:solidFill>
              </a:rPr>
              <a:t>django</a:t>
            </a:r>
            <a:r>
              <a:rPr lang="en-US" altLang="zh-CN" dirty="0">
                <a:solidFill>
                  <a:schemeClr val="accent6">
                    <a:lumMod val="50000"/>
                  </a:schemeClr>
                </a:solidFill>
              </a:rPr>
              <a:t> </a:t>
            </a:r>
            <a:endParaRPr lang="zh-CN" altLang="en-US" dirty="0">
              <a:solidFill>
                <a:schemeClr val="accent6">
                  <a:lumMod val="50000"/>
                </a:schemeClr>
              </a:solidFill>
            </a:endParaRPr>
          </a:p>
        </p:txBody>
      </p:sp>
      <p:sp>
        <p:nvSpPr>
          <p:cNvPr id="82" name="箭头: 上下 81">
            <a:extLst>
              <a:ext uri="{FF2B5EF4-FFF2-40B4-BE49-F238E27FC236}">
                <a16:creationId xmlns:a16="http://schemas.microsoft.com/office/drawing/2014/main" id="{25BCC426-AD89-1F56-184C-31545FD44252}"/>
              </a:ext>
            </a:extLst>
          </p:cNvPr>
          <p:cNvSpPr/>
          <p:nvPr/>
        </p:nvSpPr>
        <p:spPr>
          <a:xfrm rot="944099">
            <a:off x="10009740" y="2473410"/>
            <a:ext cx="205579" cy="1223936"/>
          </a:xfrm>
          <a:prstGeom prst="upDownArrow">
            <a:avLst>
              <a:gd name="adj1" fmla="val 39328"/>
              <a:gd name="adj2" fmla="val 90261"/>
            </a:avLst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3" name="文本框 82">
            <a:extLst>
              <a:ext uri="{FF2B5EF4-FFF2-40B4-BE49-F238E27FC236}">
                <a16:creationId xmlns:a16="http://schemas.microsoft.com/office/drawing/2014/main" id="{BC00198F-FFBB-F6F6-4C51-40F51B64B039}"/>
              </a:ext>
            </a:extLst>
          </p:cNvPr>
          <p:cNvSpPr txBox="1"/>
          <p:nvPr/>
        </p:nvSpPr>
        <p:spPr>
          <a:xfrm>
            <a:off x="7532596" y="3969590"/>
            <a:ext cx="2509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chemeClr val="accent6">
                    <a:lumMod val="50000"/>
                  </a:schemeClr>
                </a:solidFill>
              </a:rPr>
              <a:t>MySQL</a:t>
            </a:r>
            <a:r>
              <a:rPr lang="zh-CN" altLang="en-US" dirty="0">
                <a:solidFill>
                  <a:schemeClr val="accent6">
                    <a:lumMod val="50000"/>
                  </a:schemeClr>
                </a:solidFill>
              </a:rPr>
              <a:t>数据库管理系统</a:t>
            </a:r>
          </a:p>
        </p:txBody>
      </p:sp>
      <p:sp>
        <p:nvSpPr>
          <p:cNvPr id="5" name="思想气泡: 云 4">
            <a:extLst>
              <a:ext uri="{FF2B5EF4-FFF2-40B4-BE49-F238E27FC236}">
                <a16:creationId xmlns:a16="http://schemas.microsoft.com/office/drawing/2014/main" id="{28020EDA-236D-127D-C299-A6949A13D4F9}"/>
              </a:ext>
            </a:extLst>
          </p:cNvPr>
          <p:cNvSpPr/>
          <p:nvPr/>
        </p:nvSpPr>
        <p:spPr>
          <a:xfrm rot="21126532">
            <a:off x="337777" y="4813080"/>
            <a:ext cx="1979928" cy="1135317"/>
          </a:xfrm>
          <a:prstGeom prst="cloudCallout">
            <a:avLst>
              <a:gd name="adj1" fmla="val 29824"/>
              <a:gd name="adj2" fmla="val -73522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sz="1200" dirty="0"/>
              <a:t>（状态管理）当前登录用户用户名、邮箱、头像、个性签名</a:t>
            </a:r>
            <a:r>
              <a:rPr lang="en-US" altLang="zh-CN" sz="1200" dirty="0"/>
              <a:t>……</a:t>
            </a:r>
          </a:p>
        </p:txBody>
      </p:sp>
      <p:sp>
        <p:nvSpPr>
          <p:cNvPr id="11" name="思想气泡: 云 10">
            <a:extLst>
              <a:ext uri="{FF2B5EF4-FFF2-40B4-BE49-F238E27FC236}">
                <a16:creationId xmlns:a16="http://schemas.microsoft.com/office/drawing/2014/main" id="{EEACEB80-4A02-BC89-2D57-0F85DF8A4756}"/>
              </a:ext>
            </a:extLst>
          </p:cNvPr>
          <p:cNvSpPr/>
          <p:nvPr/>
        </p:nvSpPr>
        <p:spPr>
          <a:xfrm rot="603493">
            <a:off x="5306074" y="1383215"/>
            <a:ext cx="1979928" cy="1579316"/>
          </a:xfrm>
          <a:prstGeom prst="cloudCallout">
            <a:avLst>
              <a:gd name="adj1" fmla="val -26465"/>
              <a:gd name="adj2" fmla="val 83313"/>
            </a:avLst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dirty="0"/>
              <a:t>【TODO】</a:t>
            </a:r>
            <a:r>
              <a:rPr lang="zh-CN" altLang="en-US" sz="1200" dirty="0"/>
              <a:t>（所用组件的类型）</a:t>
            </a:r>
            <a:endParaRPr lang="en-US" altLang="zh-CN" sz="1200" dirty="0"/>
          </a:p>
        </p:txBody>
      </p:sp>
    </p:spTree>
    <p:extLst>
      <p:ext uri="{BB962C8B-B14F-4D97-AF65-F5344CB8AC3E}">
        <p14:creationId xmlns:p14="http://schemas.microsoft.com/office/powerpoint/2010/main" val="1445010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片包含 户外, 建筑物, 围栏, 砖形&#10;&#10;已生成极高可信度的说明">
            <a:extLst>
              <a:ext uri="{FF2B5EF4-FFF2-40B4-BE49-F238E27FC236}">
                <a16:creationId xmlns:a16="http://schemas.microsoft.com/office/drawing/2014/main" id="{AF9CFBCA-4180-4032-9B9B-58C7466E9F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  <a14:imgEffect>
                      <a14:brightnessContrast bright="-20000"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282" b="16461"/>
          <a:stretch/>
        </p:blipFill>
        <p:spPr>
          <a:xfrm>
            <a:off x="0" y="-1"/>
            <a:ext cx="12192000" cy="6271867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129C6537-8974-402F-95E8-6D8AC16E187F}"/>
              </a:ext>
            </a:extLst>
          </p:cNvPr>
          <p:cNvSpPr/>
          <p:nvPr/>
        </p:nvSpPr>
        <p:spPr>
          <a:xfrm>
            <a:off x="0" y="4437529"/>
            <a:ext cx="12192000" cy="2420471"/>
          </a:xfrm>
          <a:prstGeom prst="rect">
            <a:avLst/>
          </a:prstGeom>
          <a:solidFill>
            <a:srgbClr val="0E41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341CA6A-6C26-4353-8984-22E9FE970A4B}"/>
              </a:ext>
            </a:extLst>
          </p:cNvPr>
          <p:cNvSpPr/>
          <p:nvPr/>
        </p:nvSpPr>
        <p:spPr>
          <a:xfrm>
            <a:off x="322729" y="3294529"/>
            <a:ext cx="3025589" cy="2003612"/>
          </a:xfrm>
          <a:prstGeom prst="rect">
            <a:avLst/>
          </a:prstGeom>
          <a:solidFill>
            <a:schemeClr val="bg1">
              <a:lumMod val="7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altLang="zh-CN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0</a:t>
            </a:r>
            <a:r>
              <a:rPr lang="zh-CN" altLang="en-US" sz="11500" i="1" spc="600" dirty="0">
                <a:latin typeface="Adobe Gothic Std B" panose="020B0800000000000000" pitchFamily="34" charset="-128"/>
                <a:ea typeface="Adobe Gothic Std B" panose="020B0800000000000000" pitchFamily="34" charset="-128"/>
              </a:rPr>
              <a:t>？</a:t>
            </a:r>
            <a:endParaRPr lang="zh-CN" altLang="en-US" sz="11500" i="1" spc="600" dirty="0">
              <a:latin typeface="Adobe Gothic Std B" panose="020B0800000000000000" pitchFamily="34" charset="-128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D36A478-9F86-472C-A1E8-10880EBDED0B}"/>
              </a:ext>
            </a:extLst>
          </p:cNvPr>
          <p:cNvSpPr txBox="1"/>
          <p:nvPr/>
        </p:nvSpPr>
        <p:spPr>
          <a:xfrm>
            <a:off x="322729" y="5469108"/>
            <a:ext cx="83471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</a:rPr>
              <a:t>成员分工情况</a:t>
            </a:r>
          </a:p>
        </p:txBody>
      </p:sp>
    </p:spTree>
    <p:extLst>
      <p:ext uri="{BB962C8B-B14F-4D97-AF65-F5344CB8AC3E}">
        <p14:creationId xmlns:p14="http://schemas.microsoft.com/office/powerpoint/2010/main" val="3920365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2485227"/>
            <a:ext cx="12192000" cy="4372773"/>
            <a:chOff x="0" y="2485227"/>
            <a:chExt cx="12192000" cy="4372773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7159518" y="2485227"/>
              <a:ext cx="2914163" cy="306114"/>
              <a:chOff x="7159518" y="2485227"/>
              <a:chExt cx="2914163" cy="306114"/>
            </a:xfrm>
          </p:grpSpPr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>
                  <a:solidFill>
                    <a:prstClr val="white"/>
                  </a:solidFill>
                  <a:latin typeface="等线"/>
                  <a:ea typeface="等线" panose="02010600030101010101" pitchFamily="2" charset="-122"/>
                </a:rPr>
                <a:t>分工情况</a:t>
              </a:r>
              <a:endParaRPr lang="zh-CN" altLang="en-US" dirty="0"/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36569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186538"/>
            <a:ext cx="12192000" cy="5671462"/>
            <a:chOff x="0" y="1186538"/>
            <a:chExt cx="12192000" cy="5671462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6554589" y="1186538"/>
              <a:ext cx="4130563" cy="5126885"/>
              <a:chOff x="6554589" y="1186538"/>
              <a:chExt cx="4130563" cy="5126885"/>
            </a:xfrm>
          </p:grpSpPr>
          <p:sp>
            <p:nvSpPr>
              <p:cNvPr id="13" name="i$ḻîḍè">
                <a:extLst>
                  <a:ext uri="{FF2B5EF4-FFF2-40B4-BE49-F238E27FC236}">
                    <a16:creationId xmlns:a16="http://schemas.microsoft.com/office/drawing/2014/main" id="{D00017DB-523D-4E14-A44E-9534351DE5C9}"/>
                  </a:ext>
                </a:extLst>
              </p:cNvPr>
              <p:cNvSpPr/>
              <p:nvPr/>
            </p:nvSpPr>
            <p:spPr>
              <a:xfrm>
                <a:off x="1061004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42000">
                    <a:srgbClr val="E9E9EA"/>
                  </a:gs>
                  <a:gs pos="86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/>
                <a:endParaRPr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ïŝľíḓè">
                <a:extLst>
                  <a:ext uri="{FF2B5EF4-FFF2-40B4-BE49-F238E27FC236}">
                    <a16:creationId xmlns:a16="http://schemas.microsoft.com/office/drawing/2014/main" id="{FA1B8E8A-0D95-4909-9F4D-3D2CD06EC33C}"/>
                  </a:ext>
                </a:extLst>
              </p:cNvPr>
              <p:cNvSpPr/>
              <p:nvPr/>
            </p:nvSpPr>
            <p:spPr>
              <a:xfrm>
                <a:off x="655458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53356">
                    <a:srgbClr val="E9E9EA"/>
                  </a:gs>
                  <a:gs pos="100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ïṡ1ídé">
                <a:extLst>
                  <a:ext uri="{FF2B5EF4-FFF2-40B4-BE49-F238E27FC236}">
                    <a16:creationId xmlns:a16="http://schemas.microsoft.com/office/drawing/2014/main" id="{EAC797D1-80FF-4144-AF6A-A3CCB11275D8}"/>
                  </a:ext>
                </a:extLst>
              </p:cNvPr>
              <p:cNvSpPr/>
              <p:nvPr/>
            </p:nvSpPr>
            <p:spPr>
              <a:xfrm>
                <a:off x="9848760" y="2742449"/>
                <a:ext cx="259660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" name="íŝľiḍé">
                <a:extLst>
                  <a:ext uri="{FF2B5EF4-FFF2-40B4-BE49-F238E27FC236}">
                    <a16:creationId xmlns:a16="http://schemas.microsoft.com/office/drawing/2014/main" id="{E6A899A5-A06A-4D63-A058-5452B5AF57ED}"/>
                  </a:ext>
                </a:extLst>
              </p:cNvPr>
              <p:cNvSpPr/>
              <p:nvPr/>
            </p:nvSpPr>
            <p:spPr>
              <a:xfrm>
                <a:off x="9266175" y="2519495"/>
                <a:ext cx="259660" cy="2884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" name="is1idê">
                <a:extLst>
                  <a:ext uri="{FF2B5EF4-FFF2-40B4-BE49-F238E27FC236}">
                    <a16:creationId xmlns:a16="http://schemas.microsoft.com/office/drawing/2014/main" id="{71261506-4637-4B8A-A744-69CA5ACECA69}"/>
                  </a:ext>
                </a:extLst>
              </p:cNvPr>
              <p:cNvSpPr/>
              <p:nvPr/>
            </p:nvSpPr>
            <p:spPr>
              <a:xfrm>
                <a:off x="9884879" y="3361655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" name="ïSlïdè">
                <a:extLst>
                  <a:ext uri="{FF2B5EF4-FFF2-40B4-BE49-F238E27FC236}">
                    <a16:creationId xmlns:a16="http://schemas.microsoft.com/office/drawing/2014/main" id="{FA825712-6F42-4686-91BD-2CFE74C67B95}"/>
                  </a:ext>
                </a:extLst>
              </p:cNvPr>
              <p:cNvSpPr/>
              <p:nvPr/>
            </p:nvSpPr>
            <p:spPr>
              <a:xfrm>
                <a:off x="9295722" y="3157064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" name="îšlïdé">
                <a:extLst>
                  <a:ext uri="{FF2B5EF4-FFF2-40B4-BE49-F238E27FC236}">
                    <a16:creationId xmlns:a16="http://schemas.microsoft.com/office/drawing/2014/main" id="{A20621B3-D89A-47D2-9F89-36267A7A84B4}"/>
                  </a:ext>
                </a:extLst>
              </p:cNvPr>
              <p:cNvSpPr/>
              <p:nvPr/>
            </p:nvSpPr>
            <p:spPr>
              <a:xfrm>
                <a:off x="8822771" y="2323114"/>
                <a:ext cx="1862381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015" y="17555"/>
                    </a:lnTo>
                    <a:cubicBezTo>
                      <a:pt x="20937" y="17145"/>
                      <a:pt x="20815" y="16755"/>
                      <a:pt x="20653" y="16397"/>
                    </a:cubicBezTo>
                    <a:cubicBezTo>
                      <a:pt x="20424" y="15892"/>
                      <a:pt x="20120" y="15462"/>
                      <a:pt x="19762" y="15138"/>
                    </a:cubicBezTo>
                    <a:lnTo>
                      <a:pt x="0" y="0"/>
                    </a:lnTo>
                    <a:lnTo>
                      <a:pt x="40" y="1332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2" name="ïśḻíḓe">
                <a:extLst>
                  <a:ext uri="{FF2B5EF4-FFF2-40B4-BE49-F238E27FC236}">
                    <a16:creationId xmlns:a16="http://schemas.microsoft.com/office/drawing/2014/main" id="{525ACF85-A50D-4AFD-BDFA-445821F7A1A5}"/>
                  </a:ext>
                </a:extLst>
              </p:cNvPr>
              <p:cNvSpPr/>
              <p:nvPr/>
            </p:nvSpPr>
            <p:spPr>
              <a:xfrm>
                <a:off x="8832933" y="2809035"/>
                <a:ext cx="1292808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1581" y="21600"/>
                    </a:moveTo>
                    <a:lnTo>
                      <a:pt x="21581" y="19488"/>
                    </a:lnTo>
                    <a:cubicBezTo>
                      <a:pt x="21600" y="18804"/>
                      <a:pt x="21495" y="18130"/>
                      <a:pt x="21283" y="17579"/>
                    </a:cubicBezTo>
                    <a:cubicBezTo>
                      <a:pt x="21119" y="17153"/>
                      <a:pt x="20898" y="16819"/>
                      <a:pt x="20644" y="16615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" name="íṥļîde">
                <a:extLst>
                  <a:ext uri="{FF2B5EF4-FFF2-40B4-BE49-F238E27FC236}">
                    <a16:creationId xmlns:a16="http://schemas.microsoft.com/office/drawing/2014/main" id="{DADDC836-4B7A-4E82-8357-7A221809A87B}"/>
                  </a:ext>
                </a:extLst>
              </p:cNvPr>
              <p:cNvSpPr/>
              <p:nvPr/>
            </p:nvSpPr>
            <p:spPr>
              <a:xfrm>
                <a:off x="9291232" y="3003700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" name="ïSlïḓe">
                <a:extLst>
                  <a:ext uri="{FF2B5EF4-FFF2-40B4-BE49-F238E27FC236}">
                    <a16:creationId xmlns:a16="http://schemas.microsoft.com/office/drawing/2014/main" id="{8EA8E4E5-561E-4198-97F2-C33E93D9DA3F}"/>
                  </a:ext>
                </a:extLst>
              </p:cNvPr>
              <p:cNvSpPr/>
              <p:nvPr/>
            </p:nvSpPr>
            <p:spPr>
              <a:xfrm>
                <a:off x="9755182" y="3189937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" name="íṡļïde">
                <a:extLst>
                  <a:ext uri="{FF2B5EF4-FFF2-40B4-BE49-F238E27FC236}">
                    <a16:creationId xmlns:a16="http://schemas.microsoft.com/office/drawing/2014/main" id="{6713D975-88C6-4A83-BF3D-1404B6BC8DF0}"/>
                  </a:ext>
                </a:extLst>
              </p:cNvPr>
              <p:cNvSpPr/>
              <p:nvPr/>
            </p:nvSpPr>
            <p:spPr>
              <a:xfrm>
                <a:off x="7699163" y="2520901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" name="îṧliḓé">
                <a:extLst>
                  <a:ext uri="{FF2B5EF4-FFF2-40B4-BE49-F238E27FC236}">
                    <a16:creationId xmlns:a16="http://schemas.microsoft.com/office/drawing/2014/main" id="{44A48284-462C-460B-8B94-0694A62C2493}"/>
                  </a:ext>
                </a:extLst>
              </p:cNvPr>
              <p:cNvSpPr/>
              <p:nvPr/>
            </p:nvSpPr>
            <p:spPr>
              <a:xfrm>
                <a:off x="7124779" y="2742449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" name="í$ḻiḓe">
                <a:extLst>
                  <a:ext uri="{FF2B5EF4-FFF2-40B4-BE49-F238E27FC236}">
                    <a16:creationId xmlns:a16="http://schemas.microsoft.com/office/drawing/2014/main" id="{0AB16271-3AE6-4146-A297-B631A30043A5}"/>
                  </a:ext>
                </a:extLst>
              </p:cNvPr>
              <p:cNvSpPr/>
              <p:nvPr/>
            </p:nvSpPr>
            <p:spPr>
              <a:xfrm>
                <a:off x="7158046" y="3365605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" name="iṧ1iḋè">
                <a:extLst>
                  <a:ext uri="{FF2B5EF4-FFF2-40B4-BE49-F238E27FC236}">
                    <a16:creationId xmlns:a16="http://schemas.microsoft.com/office/drawing/2014/main" id="{383C58E5-07F0-4D6A-BFAB-3B6226BDD8EE}"/>
                  </a:ext>
                </a:extLst>
              </p:cNvPr>
              <p:cNvSpPr/>
              <p:nvPr/>
            </p:nvSpPr>
            <p:spPr>
              <a:xfrm>
                <a:off x="7747650" y="3157062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" name="ïṣḷîḋé">
                <a:extLst>
                  <a:ext uri="{FF2B5EF4-FFF2-40B4-BE49-F238E27FC236}">
                    <a16:creationId xmlns:a16="http://schemas.microsoft.com/office/drawing/2014/main" id="{1D8773C0-6E55-4CC1-A8AD-2F5E9F10BC34}"/>
                  </a:ext>
                </a:extLst>
              </p:cNvPr>
              <p:cNvSpPr/>
              <p:nvPr/>
            </p:nvSpPr>
            <p:spPr>
              <a:xfrm>
                <a:off x="7124996" y="2809035"/>
                <a:ext cx="1292379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" y="21600"/>
                    </a:moveTo>
                    <a:lnTo>
                      <a:pt x="2" y="19488"/>
                    </a:lnTo>
                    <a:cubicBezTo>
                      <a:pt x="-17" y="18804"/>
                      <a:pt x="88" y="18130"/>
                      <a:pt x="300" y="17579"/>
                    </a:cubicBezTo>
                    <a:cubicBezTo>
                      <a:pt x="464" y="17153"/>
                      <a:pt x="685" y="16819"/>
                      <a:pt x="939" y="16615"/>
                    </a:cubicBezTo>
                    <a:lnTo>
                      <a:pt x="21583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3" name="ís1iḋê">
                <a:extLst>
                  <a:ext uri="{FF2B5EF4-FFF2-40B4-BE49-F238E27FC236}">
                    <a16:creationId xmlns:a16="http://schemas.microsoft.com/office/drawing/2014/main" id="{4DAF6853-C6F5-401D-9974-D47A1DC30D7F}"/>
                  </a:ext>
                </a:extLst>
              </p:cNvPr>
              <p:cNvSpPr/>
              <p:nvPr/>
            </p:nvSpPr>
            <p:spPr>
              <a:xfrm>
                <a:off x="7548929" y="3173526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4" name="ïŝ1ídé">
                <a:extLst>
                  <a:ext uri="{FF2B5EF4-FFF2-40B4-BE49-F238E27FC236}">
                    <a16:creationId xmlns:a16="http://schemas.microsoft.com/office/drawing/2014/main" id="{4FA32653-5B5A-47CD-A023-EF25F1B49372}"/>
                  </a:ext>
                </a:extLst>
              </p:cNvPr>
              <p:cNvSpPr/>
              <p:nvPr/>
            </p:nvSpPr>
            <p:spPr>
              <a:xfrm>
                <a:off x="7950612" y="2995495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5" name="íSliḑe">
                <a:extLst>
                  <a:ext uri="{FF2B5EF4-FFF2-40B4-BE49-F238E27FC236}">
                    <a16:creationId xmlns:a16="http://schemas.microsoft.com/office/drawing/2014/main" id="{3422A157-CE3B-4B65-9FCB-BC1D9BBC1E88}"/>
                  </a:ext>
                </a:extLst>
              </p:cNvPr>
              <p:cNvSpPr/>
              <p:nvPr/>
            </p:nvSpPr>
            <p:spPr>
              <a:xfrm>
                <a:off x="7795486" y="4216013"/>
                <a:ext cx="801180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11" y="798"/>
                    </a:moveTo>
                    <a:lnTo>
                      <a:pt x="3277" y="9980"/>
                    </a:lnTo>
                    <a:cubicBezTo>
                      <a:pt x="2213" y="10656"/>
                      <a:pt x="1341" y="11655"/>
                      <a:pt x="760" y="12863"/>
                    </a:cubicBezTo>
                    <a:cubicBezTo>
                      <a:pt x="317" y="13787"/>
                      <a:pt x="57" y="14807"/>
                      <a:pt x="0" y="15854"/>
                    </a:cubicBezTo>
                    <a:lnTo>
                      <a:pt x="0" y="20589"/>
                    </a:lnTo>
                    <a:cubicBezTo>
                      <a:pt x="27" y="20866"/>
                      <a:pt x="144" y="21123"/>
                      <a:pt x="330" y="21310"/>
                    </a:cubicBezTo>
                    <a:cubicBezTo>
                      <a:pt x="509" y="21491"/>
                      <a:pt x="741" y="21594"/>
                      <a:pt x="983" y="21600"/>
                    </a:cubicBezTo>
                    <a:lnTo>
                      <a:pt x="21600" y="14621"/>
                    </a:lnTo>
                    <a:lnTo>
                      <a:pt x="21600" y="0"/>
                    </a:lnTo>
                    <a:lnTo>
                      <a:pt x="17411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6" name="iṡ1íḍè">
                <a:extLst>
                  <a:ext uri="{FF2B5EF4-FFF2-40B4-BE49-F238E27FC236}">
                    <a16:creationId xmlns:a16="http://schemas.microsoft.com/office/drawing/2014/main" id="{1DF72933-6A10-43AD-9433-3B89716BD70D}"/>
                  </a:ext>
                </a:extLst>
              </p:cNvPr>
              <p:cNvSpPr/>
              <p:nvPr/>
            </p:nvSpPr>
            <p:spPr>
              <a:xfrm>
                <a:off x="8634958" y="4216013"/>
                <a:ext cx="801181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89" y="798"/>
                    </a:moveTo>
                    <a:lnTo>
                      <a:pt x="18323" y="9980"/>
                    </a:lnTo>
                    <a:cubicBezTo>
                      <a:pt x="19387" y="10656"/>
                      <a:pt x="20259" y="11655"/>
                      <a:pt x="20840" y="12863"/>
                    </a:cubicBezTo>
                    <a:cubicBezTo>
                      <a:pt x="21283" y="13787"/>
                      <a:pt x="21543" y="14807"/>
                      <a:pt x="21600" y="15854"/>
                    </a:cubicBezTo>
                    <a:lnTo>
                      <a:pt x="21600" y="20589"/>
                    </a:lnTo>
                    <a:cubicBezTo>
                      <a:pt x="21573" y="20866"/>
                      <a:pt x="21456" y="21123"/>
                      <a:pt x="21270" y="21310"/>
                    </a:cubicBezTo>
                    <a:cubicBezTo>
                      <a:pt x="21091" y="21491"/>
                      <a:pt x="20859" y="21594"/>
                      <a:pt x="20617" y="21600"/>
                    </a:cubicBezTo>
                    <a:lnTo>
                      <a:pt x="0" y="14621"/>
                    </a:lnTo>
                    <a:lnTo>
                      <a:pt x="0" y="0"/>
                    </a:lnTo>
                    <a:lnTo>
                      <a:pt x="4189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7" name="îsḷîḋe">
                <a:extLst>
                  <a:ext uri="{FF2B5EF4-FFF2-40B4-BE49-F238E27FC236}">
                    <a16:creationId xmlns:a16="http://schemas.microsoft.com/office/drawing/2014/main" id="{D506D79D-F9D6-4A96-9DA9-6386CC97342C}"/>
                  </a:ext>
                </a:extLst>
              </p:cNvPr>
              <p:cNvSpPr/>
              <p:nvPr/>
            </p:nvSpPr>
            <p:spPr>
              <a:xfrm>
                <a:off x="7801877" y="4290712"/>
                <a:ext cx="672049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576" y="20037"/>
                      <a:pt x="1300" y="18605"/>
                      <a:pt x="2150" y="17349"/>
                    </a:cubicBezTo>
                    <a:cubicBezTo>
                      <a:pt x="3001" y="16092"/>
                      <a:pt x="3970" y="15024"/>
                      <a:pt x="5026" y="14178"/>
                    </a:cubicBezTo>
                    <a:lnTo>
                      <a:pt x="2160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8" name="ïṧḻíḓé">
                <a:extLst>
                  <a:ext uri="{FF2B5EF4-FFF2-40B4-BE49-F238E27FC236}">
                    <a16:creationId xmlns:a16="http://schemas.microsoft.com/office/drawing/2014/main" id="{F9007782-B608-4CAF-827C-AEA374CA0D57}"/>
                  </a:ext>
                </a:extLst>
              </p:cNvPr>
              <p:cNvSpPr/>
              <p:nvPr/>
            </p:nvSpPr>
            <p:spPr>
              <a:xfrm>
                <a:off x="8754031" y="4290712"/>
                <a:ext cx="672118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024" y="20037"/>
                      <a:pt x="20300" y="18605"/>
                      <a:pt x="19450" y="17349"/>
                    </a:cubicBezTo>
                    <a:cubicBezTo>
                      <a:pt x="18599" y="16092"/>
                      <a:pt x="17630" y="15024"/>
                      <a:pt x="16574" y="14178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0" name="iSļïḋe">
                <a:extLst>
                  <a:ext uri="{FF2B5EF4-FFF2-40B4-BE49-F238E27FC236}">
                    <a16:creationId xmlns:a16="http://schemas.microsoft.com/office/drawing/2014/main" id="{C517CA2D-8E79-41A1-960C-EF76787B3F18}"/>
                  </a:ext>
                </a:extLst>
              </p:cNvPr>
              <p:cNvSpPr/>
              <p:nvPr/>
            </p:nvSpPr>
            <p:spPr>
              <a:xfrm>
                <a:off x="8583847" y="4044269"/>
                <a:ext cx="65506" cy="974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13433" y="0"/>
                      <a:pt x="15079" y="0"/>
                      <a:pt x="16666" y="32"/>
                    </a:cubicBezTo>
                    <a:cubicBezTo>
                      <a:pt x="17724" y="55"/>
                      <a:pt x="18668" y="94"/>
                      <a:pt x="19433" y="146"/>
                    </a:cubicBezTo>
                    <a:cubicBezTo>
                      <a:pt x="20199" y="197"/>
                      <a:pt x="20786" y="261"/>
                      <a:pt x="21131" y="332"/>
                    </a:cubicBezTo>
                    <a:cubicBezTo>
                      <a:pt x="21365" y="385"/>
                      <a:pt x="21483" y="439"/>
                      <a:pt x="21541" y="503"/>
                    </a:cubicBezTo>
                    <a:cubicBezTo>
                      <a:pt x="21600" y="566"/>
                      <a:pt x="21600" y="638"/>
                      <a:pt x="21600" y="726"/>
                    </a:cubicBezTo>
                    <a:lnTo>
                      <a:pt x="21600" y="20874"/>
                    </a:lnTo>
                    <a:cubicBezTo>
                      <a:pt x="21600" y="20962"/>
                      <a:pt x="21600" y="21034"/>
                      <a:pt x="21541" y="21097"/>
                    </a:cubicBezTo>
                    <a:cubicBezTo>
                      <a:pt x="21483" y="21161"/>
                      <a:pt x="21365" y="21215"/>
                      <a:pt x="21131" y="21268"/>
                    </a:cubicBezTo>
                    <a:cubicBezTo>
                      <a:pt x="20786" y="21339"/>
                      <a:pt x="20199" y="21403"/>
                      <a:pt x="19433" y="21454"/>
                    </a:cubicBezTo>
                    <a:cubicBezTo>
                      <a:pt x="18668" y="21506"/>
                      <a:pt x="17724" y="21545"/>
                      <a:pt x="16666" y="21568"/>
                    </a:cubicBezTo>
                    <a:cubicBezTo>
                      <a:pt x="15079" y="21600"/>
                      <a:pt x="13433" y="21600"/>
                      <a:pt x="10800" y="21600"/>
                    </a:cubicBezTo>
                    <a:cubicBezTo>
                      <a:pt x="8167" y="21600"/>
                      <a:pt x="6521" y="21600"/>
                      <a:pt x="4934" y="21568"/>
                    </a:cubicBezTo>
                    <a:cubicBezTo>
                      <a:pt x="3876" y="21545"/>
                      <a:pt x="2932" y="21506"/>
                      <a:pt x="2167" y="21454"/>
                    </a:cubicBezTo>
                    <a:cubicBezTo>
                      <a:pt x="1401" y="21403"/>
                      <a:pt x="814" y="21339"/>
                      <a:pt x="469" y="21268"/>
                    </a:cubicBezTo>
                    <a:cubicBezTo>
                      <a:pt x="235" y="21215"/>
                      <a:pt x="117" y="21161"/>
                      <a:pt x="59" y="21097"/>
                    </a:cubicBezTo>
                    <a:cubicBezTo>
                      <a:pt x="0" y="21034"/>
                      <a:pt x="0" y="20962"/>
                      <a:pt x="0" y="20874"/>
                    </a:cubicBezTo>
                    <a:lnTo>
                      <a:pt x="0" y="726"/>
                    </a:lnTo>
                    <a:cubicBezTo>
                      <a:pt x="0" y="638"/>
                      <a:pt x="0" y="566"/>
                      <a:pt x="59" y="503"/>
                    </a:cubicBezTo>
                    <a:cubicBezTo>
                      <a:pt x="117" y="439"/>
                      <a:pt x="235" y="385"/>
                      <a:pt x="469" y="332"/>
                    </a:cubicBezTo>
                    <a:cubicBezTo>
                      <a:pt x="814" y="261"/>
                      <a:pt x="1401" y="197"/>
                      <a:pt x="2167" y="146"/>
                    </a:cubicBezTo>
                    <a:cubicBezTo>
                      <a:pt x="2932" y="94"/>
                      <a:pt x="3876" y="55"/>
                      <a:pt x="4934" y="32"/>
                    </a:cubicBezTo>
                    <a:cubicBezTo>
                      <a:pt x="6521" y="0"/>
                      <a:pt x="8167" y="0"/>
                      <a:pt x="10800" y="0"/>
                    </a:cubicBezTo>
                    <a:close/>
                  </a:path>
                </a:pathLst>
              </a:custGeom>
              <a:solidFill>
                <a:srgbClr val="E5E3E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íṣ1îḑê">
                <a:extLst>
                  <a:ext uri="{FF2B5EF4-FFF2-40B4-BE49-F238E27FC236}">
                    <a16:creationId xmlns:a16="http://schemas.microsoft.com/office/drawing/2014/main" id="{F23D100E-4F4A-4ABD-9AA9-6BD7DACBAC86}"/>
                  </a:ext>
                </a:extLst>
              </p:cNvPr>
              <p:cNvSpPr/>
              <p:nvPr/>
            </p:nvSpPr>
            <p:spPr>
              <a:xfrm>
                <a:off x="8440695" y="1186538"/>
                <a:ext cx="352400" cy="1386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83" extrusionOk="0">
                    <a:moveTo>
                      <a:pt x="0" y="21483"/>
                    </a:moveTo>
                    <a:cubicBezTo>
                      <a:pt x="1199" y="8970"/>
                      <a:pt x="5608" y="118"/>
                      <a:pt x="10701" y="1"/>
                    </a:cubicBezTo>
                    <a:cubicBezTo>
                      <a:pt x="15848" y="-117"/>
                      <a:pt x="20355" y="8701"/>
                      <a:pt x="21600" y="21324"/>
                    </a:cubicBezTo>
                    <a:cubicBezTo>
                      <a:pt x="18521" y="14939"/>
                      <a:pt x="14651" y="11495"/>
                      <a:pt x="10669" y="11594"/>
                    </a:cubicBezTo>
                    <a:cubicBezTo>
                      <a:pt x="6769" y="11691"/>
                      <a:pt x="3001" y="15183"/>
                      <a:pt x="0" y="21483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42" name="iṣ1ide">
                <a:extLst>
                  <a:ext uri="{FF2B5EF4-FFF2-40B4-BE49-F238E27FC236}">
                    <a16:creationId xmlns:a16="http://schemas.microsoft.com/office/drawing/2014/main" id="{54D6B1FF-CA2B-4B47-BE2A-746F0F0F12D7}"/>
                  </a:ext>
                </a:extLst>
              </p:cNvPr>
              <p:cNvGrpSpPr/>
              <p:nvPr/>
            </p:nvGrpSpPr>
            <p:grpSpPr>
              <a:xfrm>
                <a:off x="8440707" y="1564747"/>
                <a:ext cx="351038" cy="2262318"/>
                <a:chOff x="0" y="0"/>
                <a:chExt cx="543321" cy="3501526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50" name="îsḷîḑe">
                  <a:extLst>
                    <a:ext uri="{FF2B5EF4-FFF2-40B4-BE49-F238E27FC236}">
                      <a16:creationId xmlns:a16="http://schemas.microsoft.com/office/drawing/2014/main" id="{7C1D5B99-954B-433F-8FA2-A658B267961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1" name="íṡľiḑè">
                  <a:extLst>
                    <a:ext uri="{FF2B5EF4-FFF2-40B4-BE49-F238E27FC236}">
                      <a16:creationId xmlns:a16="http://schemas.microsoft.com/office/drawing/2014/main" id="{B15FDC44-BAEB-4BD9-8077-8233B60AE29C}"/>
                    </a:ext>
                  </a:extLst>
                </p:cNvPr>
                <p:cNvSpPr/>
                <p:nvPr/>
              </p:nvSpPr>
              <p:spPr>
                <a:xfrm>
                  <a:off x="0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2" name="îSlîdé">
                  <a:extLst>
                    <a:ext uri="{FF2B5EF4-FFF2-40B4-BE49-F238E27FC236}">
                      <a16:creationId xmlns:a16="http://schemas.microsoft.com/office/drawing/2014/main" id="{69F69FDB-4CAA-4928-A38F-F9115C8984D3}"/>
                    </a:ext>
                  </a:extLst>
                </p:cNvPr>
                <p:cNvSpPr/>
                <p:nvPr/>
              </p:nvSpPr>
              <p:spPr>
                <a:xfrm>
                  <a:off x="0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3" name="íṧlídè">
                  <a:extLst>
                    <a:ext uri="{FF2B5EF4-FFF2-40B4-BE49-F238E27FC236}">
                      <a16:creationId xmlns:a16="http://schemas.microsoft.com/office/drawing/2014/main" id="{D3CDE484-1A90-4461-BC98-86CF703C658D}"/>
                    </a:ext>
                  </a:extLst>
                </p:cNvPr>
                <p:cNvSpPr/>
                <p:nvPr/>
              </p:nvSpPr>
              <p:spPr>
                <a:xfrm>
                  <a:off x="0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4" name="ïṧḻîdé">
                  <a:extLst>
                    <a:ext uri="{FF2B5EF4-FFF2-40B4-BE49-F238E27FC236}">
                      <a16:creationId xmlns:a16="http://schemas.microsoft.com/office/drawing/2014/main" id="{09535437-A952-40E1-8E73-58BC62F74396}"/>
                    </a:ext>
                  </a:extLst>
                </p:cNvPr>
                <p:cNvSpPr/>
                <p:nvPr/>
              </p:nvSpPr>
              <p:spPr>
                <a:xfrm>
                  <a:off x="0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5" name="ïslïḑé">
                  <a:extLst>
                    <a:ext uri="{FF2B5EF4-FFF2-40B4-BE49-F238E27FC236}">
                      <a16:creationId xmlns:a16="http://schemas.microsoft.com/office/drawing/2014/main" id="{206DFC9E-E56B-4158-BCBB-DEDFFC0C4638}"/>
                    </a:ext>
                  </a:extLst>
                </p:cNvPr>
                <p:cNvSpPr/>
                <p:nvPr/>
              </p:nvSpPr>
              <p:spPr>
                <a:xfrm>
                  <a:off x="0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6" name="ïṥľîďé">
                  <a:extLst>
                    <a:ext uri="{FF2B5EF4-FFF2-40B4-BE49-F238E27FC236}">
                      <a16:creationId xmlns:a16="http://schemas.microsoft.com/office/drawing/2014/main" id="{AE7E7B69-C493-4E1A-9B3D-11F109FEE7F8}"/>
                    </a:ext>
                  </a:extLst>
                </p:cNvPr>
                <p:cNvSpPr/>
                <p:nvPr/>
              </p:nvSpPr>
              <p:spPr>
                <a:xfrm>
                  <a:off x="0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7" name="isľide">
                  <a:extLst>
                    <a:ext uri="{FF2B5EF4-FFF2-40B4-BE49-F238E27FC236}">
                      <a16:creationId xmlns:a16="http://schemas.microsoft.com/office/drawing/2014/main" id="{5F4BC05D-BAB4-49BF-BEDF-E8728057C201}"/>
                    </a:ext>
                  </a:extLst>
                </p:cNvPr>
                <p:cNvSpPr/>
                <p:nvPr/>
              </p:nvSpPr>
              <p:spPr>
                <a:xfrm>
                  <a:off x="0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8" name="îšľîḋé">
                  <a:extLst>
                    <a:ext uri="{FF2B5EF4-FFF2-40B4-BE49-F238E27FC236}">
                      <a16:creationId xmlns:a16="http://schemas.microsoft.com/office/drawing/2014/main" id="{1593A2AA-B6E2-4FEA-9578-6786A7C6BE0C}"/>
                    </a:ext>
                  </a:extLst>
                </p:cNvPr>
                <p:cNvSpPr/>
                <p:nvPr/>
              </p:nvSpPr>
              <p:spPr>
                <a:xfrm>
                  <a:off x="0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9" name="î$ḻíḑé">
                  <a:extLst>
                    <a:ext uri="{FF2B5EF4-FFF2-40B4-BE49-F238E27FC236}">
                      <a16:creationId xmlns:a16="http://schemas.microsoft.com/office/drawing/2014/main" id="{FADBC038-5E24-4C7A-B2EC-B6D146BC7D3C}"/>
                    </a:ext>
                  </a:extLst>
                </p:cNvPr>
                <p:cNvSpPr/>
                <p:nvPr/>
              </p:nvSpPr>
              <p:spPr>
                <a:xfrm>
                  <a:off x="485775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0" name="iṣľïdè">
                  <a:extLst>
                    <a:ext uri="{FF2B5EF4-FFF2-40B4-BE49-F238E27FC236}">
                      <a16:creationId xmlns:a16="http://schemas.microsoft.com/office/drawing/2014/main" id="{C7E92E7B-9AD4-4B01-AC91-683F1B3A0FD1}"/>
                    </a:ext>
                  </a:extLst>
                </p:cNvPr>
                <p:cNvSpPr/>
                <p:nvPr/>
              </p:nvSpPr>
              <p:spPr>
                <a:xfrm>
                  <a:off x="485775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" name="iŝľîḑé">
                  <a:extLst>
                    <a:ext uri="{FF2B5EF4-FFF2-40B4-BE49-F238E27FC236}">
                      <a16:creationId xmlns:a16="http://schemas.microsoft.com/office/drawing/2014/main" id="{52A69CC8-1B49-4E98-AB77-AD7B31E5DEDC}"/>
                    </a:ext>
                  </a:extLst>
                </p:cNvPr>
                <p:cNvSpPr/>
                <p:nvPr/>
              </p:nvSpPr>
              <p:spPr>
                <a:xfrm>
                  <a:off x="485775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" name="išḻîḍe">
                  <a:extLst>
                    <a:ext uri="{FF2B5EF4-FFF2-40B4-BE49-F238E27FC236}">
                      <a16:creationId xmlns:a16="http://schemas.microsoft.com/office/drawing/2014/main" id="{C012F30C-ED9E-4682-9C8B-2FFA91606D5C}"/>
                    </a:ext>
                  </a:extLst>
                </p:cNvPr>
                <p:cNvSpPr/>
                <p:nvPr/>
              </p:nvSpPr>
              <p:spPr>
                <a:xfrm>
                  <a:off x="485775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" name="ïŝḷîďe">
                  <a:extLst>
                    <a:ext uri="{FF2B5EF4-FFF2-40B4-BE49-F238E27FC236}">
                      <a16:creationId xmlns:a16="http://schemas.microsoft.com/office/drawing/2014/main" id="{CD92CE0C-33AC-4664-B624-E9F44BCD322F}"/>
                    </a:ext>
                  </a:extLst>
                </p:cNvPr>
                <p:cNvSpPr/>
                <p:nvPr/>
              </p:nvSpPr>
              <p:spPr>
                <a:xfrm>
                  <a:off x="485775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4" name="iṩḻîḍè">
                  <a:extLst>
                    <a:ext uri="{FF2B5EF4-FFF2-40B4-BE49-F238E27FC236}">
                      <a16:creationId xmlns:a16="http://schemas.microsoft.com/office/drawing/2014/main" id="{EAE7BE1A-320C-48B4-A901-0E70EFCEF4EE}"/>
                    </a:ext>
                  </a:extLst>
                </p:cNvPr>
                <p:cNvSpPr/>
                <p:nvPr/>
              </p:nvSpPr>
              <p:spPr>
                <a:xfrm>
                  <a:off x="485775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îṥḻïḍè">
                  <a:extLst>
                    <a:ext uri="{FF2B5EF4-FFF2-40B4-BE49-F238E27FC236}">
                      <a16:creationId xmlns:a16="http://schemas.microsoft.com/office/drawing/2014/main" id="{B2E9C1D3-2F9C-4605-89EA-574FD783692E}"/>
                    </a:ext>
                  </a:extLst>
                </p:cNvPr>
                <p:cNvSpPr/>
                <p:nvPr/>
              </p:nvSpPr>
              <p:spPr>
                <a:xfrm>
                  <a:off x="485775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6" name="í$1ïḋè">
                  <a:extLst>
                    <a:ext uri="{FF2B5EF4-FFF2-40B4-BE49-F238E27FC236}">
                      <a16:creationId xmlns:a16="http://schemas.microsoft.com/office/drawing/2014/main" id="{3A0E645D-8AE7-443F-BFF3-5693397CFFA6}"/>
                    </a:ext>
                  </a:extLst>
                </p:cNvPr>
                <p:cNvSpPr/>
                <p:nvPr/>
              </p:nvSpPr>
              <p:spPr>
                <a:xfrm>
                  <a:off x="485775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7" name="îslïḍè">
                  <a:extLst>
                    <a:ext uri="{FF2B5EF4-FFF2-40B4-BE49-F238E27FC236}">
                      <a16:creationId xmlns:a16="http://schemas.microsoft.com/office/drawing/2014/main" id="{C09F384D-44CF-4B06-8A65-4CCDFF307D9F}"/>
                    </a:ext>
                  </a:extLst>
                </p:cNvPr>
                <p:cNvSpPr/>
                <p:nvPr/>
              </p:nvSpPr>
              <p:spPr>
                <a:xfrm>
                  <a:off x="485775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8" name="ïSḻïḍê">
                  <a:extLst>
                    <a:ext uri="{FF2B5EF4-FFF2-40B4-BE49-F238E27FC236}">
                      <a16:creationId xmlns:a16="http://schemas.microsoft.com/office/drawing/2014/main" id="{BC30D42C-CA2F-4B57-9741-D64AC3D14F2E}"/>
                    </a:ext>
                  </a:extLst>
                </p:cNvPr>
                <p:cNvSpPr/>
                <p:nvPr/>
              </p:nvSpPr>
              <p:spPr>
                <a:xfrm>
                  <a:off x="1151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9" name="ïṩḷiḓé">
                  <a:extLst>
                    <a:ext uri="{FF2B5EF4-FFF2-40B4-BE49-F238E27FC236}">
                      <a16:creationId xmlns:a16="http://schemas.microsoft.com/office/drawing/2014/main" id="{4FD1D56A-03BC-42A9-BF66-6CBBF9B99C0E}"/>
                    </a:ext>
                  </a:extLst>
                </p:cNvPr>
                <p:cNvSpPr/>
                <p:nvPr/>
              </p:nvSpPr>
              <p:spPr>
                <a:xfrm>
                  <a:off x="1151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0" name="îṡľiďe">
                  <a:extLst>
                    <a:ext uri="{FF2B5EF4-FFF2-40B4-BE49-F238E27FC236}">
                      <a16:creationId xmlns:a16="http://schemas.microsoft.com/office/drawing/2014/main" id="{54728420-CE18-4F50-BA1F-048858FA2583}"/>
                    </a:ext>
                  </a:extLst>
                </p:cNvPr>
                <p:cNvSpPr/>
                <p:nvPr/>
              </p:nvSpPr>
              <p:spPr>
                <a:xfrm>
                  <a:off x="1151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1" name="î$ļîḋe">
                  <a:extLst>
                    <a:ext uri="{FF2B5EF4-FFF2-40B4-BE49-F238E27FC236}">
                      <a16:creationId xmlns:a16="http://schemas.microsoft.com/office/drawing/2014/main" id="{D1F6E8F0-DBEA-4141-8D6C-C6232F01B8A2}"/>
                    </a:ext>
                  </a:extLst>
                </p:cNvPr>
                <p:cNvSpPr/>
                <p:nvPr/>
              </p:nvSpPr>
              <p:spPr>
                <a:xfrm>
                  <a:off x="1151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2" name="işľíďê">
                  <a:extLst>
                    <a:ext uri="{FF2B5EF4-FFF2-40B4-BE49-F238E27FC236}">
                      <a16:creationId xmlns:a16="http://schemas.microsoft.com/office/drawing/2014/main" id="{CCC09C51-A967-4899-8CB2-6E5FF7488679}"/>
                    </a:ext>
                  </a:extLst>
                </p:cNvPr>
                <p:cNvSpPr/>
                <p:nvPr/>
              </p:nvSpPr>
              <p:spPr>
                <a:xfrm>
                  <a:off x="1151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3" name="ï$ḻíďè">
                  <a:extLst>
                    <a:ext uri="{FF2B5EF4-FFF2-40B4-BE49-F238E27FC236}">
                      <a16:creationId xmlns:a16="http://schemas.microsoft.com/office/drawing/2014/main" id="{C94A7E59-DB5B-4E67-88CB-3B28AD9DA7C1}"/>
                    </a:ext>
                  </a:extLst>
                </p:cNvPr>
                <p:cNvSpPr/>
                <p:nvPr/>
              </p:nvSpPr>
              <p:spPr>
                <a:xfrm>
                  <a:off x="1151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4" name="íṧ1ïďê">
                  <a:extLst>
                    <a:ext uri="{FF2B5EF4-FFF2-40B4-BE49-F238E27FC236}">
                      <a16:creationId xmlns:a16="http://schemas.microsoft.com/office/drawing/2014/main" id="{2E944AFA-1A6B-4999-B9EA-369C132481EC}"/>
                    </a:ext>
                  </a:extLst>
                </p:cNvPr>
                <p:cNvSpPr/>
                <p:nvPr/>
              </p:nvSpPr>
              <p:spPr>
                <a:xfrm>
                  <a:off x="1151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" name="î$ľíḍê">
                  <a:extLst>
                    <a:ext uri="{FF2B5EF4-FFF2-40B4-BE49-F238E27FC236}">
                      <a16:creationId xmlns:a16="http://schemas.microsoft.com/office/drawing/2014/main" id="{409AF645-DD9D-4799-A2B3-2BA931A8755D}"/>
                    </a:ext>
                  </a:extLst>
                </p:cNvPr>
                <p:cNvSpPr/>
                <p:nvPr/>
              </p:nvSpPr>
              <p:spPr>
                <a:xfrm>
                  <a:off x="1151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" name="iṥlide">
                  <a:extLst>
                    <a:ext uri="{FF2B5EF4-FFF2-40B4-BE49-F238E27FC236}">
                      <a16:creationId xmlns:a16="http://schemas.microsoft.com/office/drawing/2014/main" id="{FEB9FD78-1767-4FA5-88D6-6182C2140F1D}"/>
                    </a:ext>
                  </a:extLst>
                </p:cNvPr>
                <p:cNvSpPr/>
                <p:nvPr/>
              </p:nvSpPr>
              <p:spPr>
                <a:xfrm>
                  <a:off x="1151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7" name="ïsḷïďè">
                  <a:extLst>
                    <a:ext uri="{FF2B5EF4-FFF2-40B4-BE49-F238E27FC236}">
                      <a16:creationId xmlns:a16="http://schemas.microsoft.com/office/drawing/2014/main" id="{095B1927-BEC6-462B-BCEC-D6F3C4D5D2EA}"/>
                    </a:ext>
                  </a:extLst>
                </p:cNvPr>
                <p:cNvSpPr/>
                <p:nvPr/>
              </p:nvSpPr>
              <p:spPr>
                <a:xfrm>
                  <a:off x="486926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8" name="íṣļïḋé">
                  <a:extLst>
                    <a:ext uri="{FF2B5EF4-FFF2-40B4-BE49-F238E27FC236}">
                      <a16:creationId xmlns:a16="http://schemas.microsoft.com/office/drawing/2014/main" id="{B4143383-5540-4876-9C24-A6852C93D044}"/>
                    </a:ext>
                  </a:extLst>
                </p:cNvPr>
                <p:cNvSpPr/>
                <p:nvPr/>
              </p:nvSpPr>
              <p:spPr>
                <a:xfrm>
                  <a:off x="486926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9" name="î$ļiḓe">
                  <a:extLst>
                    <a:ext uri="{FF2B5EF4-FFF2-40B4-BE49-F238E27FC236}">
                      <a16:creationId xmlns:a16="http://schemas.microsoft.com/office/drawing/2014/main" id="{9A96F936-3D43-470C-BFAB-F4F776374B44}"/>
                    </a:ext>
                  </a:extLst>
                </p:cNvPr>
                <p:cNvSpPr/>
                <p:nvPr/>
              </p:nvSpPr>
              <p:spPr>
                <a:xfrm>
                  <a:off x="486926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0" name="ïŝľîďe">
                  <a:extLst>
                    <a:ext uri="{FF2B5EF4-FFF2-40B4-BE49-F238E27FC236}">
                      <a16:creationId xmlns:a16="http://schemas.microsoft.com/office/drawing/2014/main" id="{3FDD32DB-84B9-4AC5-8B75-5A404ED22250}"/>
                    </a:ext>
                  </a:extLst>
                </p:cNvPr>
                <p:cNvSpPr/>
                <p:nvPr/>
              </p:nvSpPr>
              <p:spPr>
                <a:xfrm>
                  <a:off x="486926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" name="ïŝļîḋè">
                  <a:extLst>
                    <a:ext uri="{FF2B5EF4-FFF2-40B4-BE49-F238E27FC236}">
                      <a16:creationId xmlns:a16="http://schemas.microsoft.com/office/drawing/2014/main" id="{BF316E8E-0A84-4949-855D-BCC00E4BEEF5}"/>
                    </a:ext>
                  </a:extLst>
                </p:cNvPr>
                <p:cNvSpPr/>
                <p:nvPr/>
              </p:nvSpPr>
              <p:spPr>
                <a:xfrm>
                  <a:off x="486926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2" name="íŝ1ïḑé">
                  <a:extLst>
                    <a:ext uri="{FF2B5EF4-FFF2-40B4-BE49-F238E27FC236}">
                      <a16:creationId xmlns:a16="http://schemas.microsoft.com/office/drawing/2014/main" id="{3E39F567-A1DB-48CE-95F2-3EC55F54C3C1}"/>
                    </a:ext>
                  </a:extLst>
                </p:cNvPr>
                <p:cNvSpPr/>
                <p:nvPr/>
              </p:nvSpPr>
              <p:spPr>
                <a:xfrm>
                  <a:off x="486926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" name="îŝḻîḑe">
                  <a:extLst>
                    <a:ext uri="{FF2B5EF4-FFF2-40B4-BE49-F238E27FC236}">
                      <a16:creationId xmlns:a16="http://schemas.microsoft.com/office/drawing/2014/main" id="{87F63F47-0699-4EA2-9138-37567A9DE894}"/>
                    </a:ext>
                  </a:extLst>
                </p:cNvPr>
                <p:cNvSpPr/>
                <p:nvPr/>
              </p:nvSpPr>
              <p:spPr>
                <a:xfrm>
                  <a:off x="486926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4" name="íŝḻïḑe">
                  <a:extLst>
                    <a:ext uri="{FF2B5EF4-FFF2-40B4-BE49-F238E27FC236}">
                      <a16:creationId xmlns:a16="http://schemas.microsoft.com/office/drawing/2014/main" id="{A03BF143-7A47-4759-83E0-8AFFEF160900}"/>
                    </a:ext>
                  </a:extLst>
                </p:cNvPr>
                <p:cNvSpPr/>
                <p:nvPr/>
              </p:nvSpPr>
              <p:spPr>
                <a:xfrm>
                  <a:off x="486926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5" name="íşḻiḋè">
                  <a:extLst>
                    <a:ext uri="{FF2B5EF4-FFF2-40B4-BE49-F238E27FC236}">
                      <a16:creationId xmlns:a16="http://schemas.microsoft.com/office/drawing/2014/main" id="{9A683CE9-764F-4E40-844C-334B00198199}"/>
                    </a:ext>
                  </a:extLst>
                </p:cNvPr>
                <p:cNvSpPr/>
                <p:nvPr/>
              </p:nvSpPr>
              <p:spPr>
                <a:xfrm>
                  <a:off x="486926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ï$lïďe">
                  <a:extLst>
                    <a:ext uri="{FF2B5EF4-FFF2-40B4-BE49-F238E27FC236}">
                      <a16:creationId xmlns:a16="http://schemas.microsoft.com/office/drawing/2014/main" id="{0E679FD5-EFB5-4B7B-A325-F1D17879D06F}"/>
                    </a:ext>
                  </a:extLst>
                </p:cNvPr>
                <p:cNvSpPr/>
                <p:nvPr/>
              </p:nvSpPr>
              <p:spPr>
                <a:xfrm>
                  <a:off x="1151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7" name="ïŝliḍé">
                  <a:extLst>
                    <a:ext uri="{FF2B5EF4-FFF2-40B4-BE49-F238E27FC236}">
                      <a16:creationId xmlns:a16="http://schemas.microsoft.com/office/drawing/2014/main" id="{3D4CBDC9-8BEC-4831-83D4-CB1A571EC77F}"/>
                    </a:ext>
                  </a:extLst>
                </p:cNvPr>
                <p:cNvSpPr/>
                <p:nvPr/>
              </p:nvSpPr>
              <p:spPr>
                <a:xfrm>
                  <a:off x="1151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8" name="íşļïḑe">
                  <a:extLst>
                    <a:ext uri="{FF2B5EF4-FFF2-40B4-BE49-F238E27FC236}">
                      <a16:creationId xmlns:a16="http://schemas.microsoft.com/office/drawing/2014/main" id="{AAA04378-BB6E-42C5-B8BB-B1D8BE6E6C71}"/>
                    </a:ext>
                  </a:extLst>
                </p:cNvPr>
                <p:cNvSpPr/>
                <p:nvPr/>
              </p:nvSpPr>
              <p:spPr>
                <a:xfrm>
                  <a:off x="1151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9" name="íś1iḋè">
                  <a:extLst>
                    <a:ext uri="{FF2B5EF4-FFF2-40B4-BE49-F238E27FC236}">
                      <a16:creationId xmlns:a16="http://schemas.microsoft.com/office/drawing/2014/main" id="{544E4141-0B90-4A91-BDA5-2DDE60C62A78}"/>
                    </a:ext>
                  </a:extLst>
                </p:cNvPr>
                <p:cNvSpPr/>
                <p:nvPr/>
              </p:nvSpPr>
              <p:spPr>
                <a:xfrm>
                  <a:off x="1151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0" name="iş1íḍè">
                  <a:extLst>
                    <a:ext uri="{FF2B5EF4-FFF2-40B4-BE49-F238E27FC236}">
                      <a16:creationId xmlns:a16="http://schemas.microsoft.com/office/drawing/2014/main" id="{BC4160F4-BA9F-4C8F-827C-12F1B64BA292}"/>
                    </a:ext>
                  </a:extLst>
                </p:cNvPr>
                <p:cNvSpPr/>
                <p:nvPr/>
              </p:nvSpPr>
              <p:spPr>
                <a:xfrm>
                  <a:off x="1151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" name="îśľîďè">
                  <a:extLst>
                    <a:ext uri="{FF2B5EF4-FFF2-40B4-BE49-F238E27FC236}">
                      <a16:creationId xmlns:a16="http://schemas.microsoft.com/office/drawing/2014/main" id="{B861C6AF-958D-47DD-820C-AB63AC0CDF44}"/>
                    </a:ext>
                  </a:extLst>
                </p:cNvPr>
                <p:cNvSpPr/>
                <p:nvPr/>
              </p:nvSpPr>
              <p:spPr>
                <a:xfrm>
                  <a:off x="1151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2" name="îṧḷîḓê">
                  <a:extLst>
                    <a:ext uri="{FF2B5EF4-FFF2-40B4-BE49-F238E27FC236}">
                      <a16:creationId xmlns:a16="http://schemas.microsoft.com/office/drawing/2014/main" id="{90138970-FA2D-400C-97F8-578AAE0B30FA}"/>
                    </a:ext>
                  </a:extLst>
                </p:cNvPr>
                <p:cNvSpPr/>
                <p:nvPr/>
              </p:nvSpPr>
              <p:spPr>
                <a:xfrm>
                  <a:off x="1151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3" name="ï$líḋé">
                  <a:extLst>
                    <a:ext uri="{FF2B5EF4-FFF2-40B4-BE49-F238E27FC236}">
                      <a16:creationId xmlns:a16="http://schemas.microsoft.com/office/drawing/2014/main" id="{74A4351F-01BA-46C3-BA8C-00E81F1EDBD8}"/>
                    </a:ext>
                  </a:extLst>
                </p:cNvPr>
                <p:cNvSpPr/>
                <p:nvPr/>
              </p:nvSpPr>
              <p:spPr>
                <a:xfrm>
                  <a:off x="1151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4" name="îṩľïďê">
                  <a:extLst>
                    <a:ext uri="{FF2B5EF4-FFF2-40B4-BE49-F238E27FC236}">
                      <a16:creationId xmlns:a16="http://schemas.microsoft.com/office/drawing/2014/main" id="{FC9DFDDD-0AFE-4831-AF2D-B3CE44628833}"/>
                    </a:ext>
                  </a:extLst>
                </p:cNvPr>
                <p:cNvSpPr/>
                <p:nvPr/>
              </p:nvSpPr>
              <p:spPr>
                <a:xfrm>
                  <a:off x="1151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5" name="iŝḻïḑê">
                  <a:extLst>
                    <a:ext uri="{FF2B5EF4-FFF2-40B4-BE49-F238E27FC236}">
                      <a16:creationId xmlns:a16="http://schemas.microsoft.com/office/drawing/2014/main" id="{5B2B633D-A949-4A83-BCE7-EF574906FE3E}"/>
                    </a:ext>
                  </a:extLst>
                </p:cNvPr>
                <p:cNvSpPr/>
                <p:nvPr/>
              </p:nvSpPr>
              <p:spPr>
                <a:xfrm>
                  <a:off x="486926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6" name="iṩlïḑe">
                  <a:extLst>
                    <a:ext uri="{FF2B5EF4-FFF2-40B4-BE49-F238E27FC236}">
                      <a16:creationId xmlns:a16="http://schemas.microsoft.com/office/drawing/2014/main" id="{E4DC046C-4475-4182-921A-10D1314AB9ED}"/>
                    </a:ext>
                  </a:extLst>
                </p:cNvPr>
                <p:cNvSpPr/>
                <p:nvPr/>
              </p:nvSpPr>
              <p:spPr>
                <a:xfrm>
                  <a:off x="486926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7" name="iṧ1íḍê">
                  <a:extLst>
                    <a:ext uri="{FF2B5EF4-FFF2-40B4-BE49-F238E27FC236}">
                      <a16:creationId xmlns:a16="http://schemas.microsoft.com/office/drawing/2014/main" id="{21F99F5B-ACEA-48E9-AD2C-A44B0C6B2618}"/>
                    </a:ext>
                  </a:extLst>
                </p:cNvPr>
                <p:cNvSpPr/>
                <p:nvPr/>
              </p:nvSpPr>
              <p:spPr>
                <a:xfrm>
                  <a:off x="486926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8" name="íŝļíḋe">
                  <a:extLst>
                    <a:ext uri="{FF2B5EF4-FFF2-40B4-BE49-F238E27FC236}">
                      <a16:creationId xmlns:a16="http://schemas.microsoft.com/office/drawing/2014/main" id="{6EE2379B-88AC-48D4-A2D6-69636D428F0D}"/>
                    </a:ext>
                  </a:extLst>
                </p:cNvPr>
                <p:cNvSpPr/>
                <p:nvPr/>
              </p:nvSpPr>
              <p:spPr>
                <a:xfrm>
                  <a:off x="486926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9" name="ïṧḷíďê">
                  <a:extLst>
                    <a:ext uri="{FF2B5EF4-FFF2-40B4-BE49-F238E27FC236}">
                      <a16:creationId xmlns:a16="http://schemas.microsoft.com/office/drawing/2014/main" id="{CFA1372D-6126-4AEA-ADA3-65A90B09176D}"/>
                    </a:ext>
                  </a:extLst>
                </p:cNvPr>
                <p:cNvSpPr/>
                <p:nvPr/>
              </p:nvSpPr>
              <p:spPr>
                <a:xfrm>
                  <a:off x="486926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0" name="ïŝľíḑe">
                  <a:extLst>
                    <a:ext uri="{FF2B5EF4-FFF2-40B4-BE49-F238E27FC236}">
                      <a16:creationId xmlns:a16="http://schemas.microsoft.com/office/drawing/2014/main" id="{EF10A92F-DBE9-4E75-9EF0-06748DE3EA8A}"/>
                    </a:ext>
                  </a:extLst>
                </p:cNvPr>
                <p:cNvSpPr/>
                <p:nvPr/>
              </p:nvSpPr>
              <p:spPr>
                <a:xfrm>
                  <a:off x="486926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1" name="íṣ1îḍè">
                  <a:extLst>
                    <a:ext uri="{FF2B5EF4-FFF2-40B4-BE49-F238E27FC236}">
                      <a16:creationId xmlns:a16="http://schemas.microsoft.com/office/drawing/2014/main" id="{3DCCDCF4-CB84-4102-9485-E739F4D273A9}"/>
                    </a:ext>
                  </a:extLst>
                </p:cNvPr>
                <p:cNvSpPr/>
                <p:nvPr/>
              </p:nvSpPr>
              <p:spPr>
                <a:xfrm>
                  <a:off x="486926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2" name="îšļidé">
                  <a:extLst>
                    <a:ext uri="{FF2B5EF4-FFF2-40B4-BE49-F238E27FC236}">
                      <a16:creationId xmlns:a16="http://schemas.microsoft.com/office/drawing/2014/main" id="{38A1C75C-DDF7-4B64-808F-0D1F7CCA167C}"/>
                    </a:ext>
                  </a:extLst>
                </p:cNvPr>
                <p:cNvSpPr/>
                <p:nvPr/>
              </p:nvSpPr>
              <p:spPr>
                <a:xfrm>
                  <a:off x="486926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3" name="îś1îḑè">
                  <a:extLst>
                    <a:ext uri="{FF2B5EF4-FFF2-40B4-BE49-F238E27FC236}">
                      <a16:creationId xmlns:a16="http://schemas.microsoft.com/office/drawing/2014/main" id="{5015F75E-A583-4DC3-A058-C008485D7DEA}"/>
                    </a:ext>
                  </a:extLst>
                </p:cNvPr>
                <p:cNvSpPr/>
                <p:nvPr/>
              </p:nvSpPr>
              <p:spPr>
                <a:xfrm>
                  <a:off x="486926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43" name="íŝlîdè">
                <a:extLst>
                  <a:ext uri="{FF2B5EF4-FFF2-40B4-BE49-F238E27FC236}">
                    <a16:creationId xmlns:a16="http://schemas.microsoft.com/office/drawing/2014/main" id="{26F29EAB-7BF1-4B0D-A776-6FC2E1B5BDF5}"/>
                  </a:ext>
                </a:extLst>
              </p:cNvPr>
              <p:cNvGrpSpPr/>
              <p:nvPr/>
            </p:nvGrpSpPr>
            <p:grpSpPr>
              <a:xfrm>
                <a:off x="9189362" y="3615910"/>
                <a:ext cx="785931" cy="766320"/>
                <a:chOff x="0" y="0"/>
                <a:chExt cx="1216418" cy="1186066"/>
              </a:xfrm>
              <a:solidFill>
                <a:schemeClr val="tx2">
                  <a:lumMod val="20000"/>
                  <a:lumOff val="80000"/>
                </a:schemeClr>
              </a:solidFill>
            </p:grpSpPr>
            <p:sp>
              <p:nvSpPr>
                <p:cNvPr id="44" name="íşľïďê">
                  <a:extLst>
                    <a:ext uri="{FF2B5EF4-FFF2-40B4-BE49-F238E27FC236}">
                      <a16:creationId xmlns:a16="http://schemas.microsoft.com/office/drawing/2014/main" id="{C50980F2-EE08-4DD7-B659-6C961A5D941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39801" cy="11860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31" h="21600" extrusionOk="0">
                      <a:moveTo>
                        <a:pt x="24" y="14080"/>
                      </a:moveTo>
                      <a:lnTo>
                        <a:pt x="17802" y="11322"/>
                      </a:lnTo>
                      <a:lnTo>
                        <a:pt x="18217" y="16238"/>
                      </a:lnTo>
                      <a:cubicBezTo>
                        <a:pt x="18211" y="16598"/>
                        <a:pt x="18327" y="16957"/>
                        <a:pt x="18559" y="17295"/>
                      </a:cubicBezTo>
                      <a:cubicBezTo>
                        <a:pt x="18669" y="17455"/>
                        <a:pt x="18805" y="17611"/>
                        <a:pt x="18965" y="17759"/>
                      </a:cubicBezTo>
                      <a:lnTo>
                        <a:pt x="13465" y="19149"/>
                      </a:lnTo>
                      <a:cubicBezTo>
                        <a:pt x="13101" y="19317"/>
                        <a:pt x="12792" y="19518"/>
                        <a:pt x="12552" y="19742"/>
                      </a:cubicBezTo>
                      <a:cubicBezTo>
                        <a:pt x="12088" y="20177"/>
                        <a:pt x="11898" y="20681"/>
                        <a:pt x="12011" y="21180"/>
                      </a:cubicBezTo>
                      <a:lnTo>
                        <a:pt x="20037" y="19614"/>
                      </a:lnTo>
                      <a:lnTo>
                        <a:pt x="20459" y="21600"/>
                      </a:lnTo>
                      <a:cubicBezTo>
                        <a:pt x="21160" y="18155"/>
                        <a:pt x="21518" y="14692"/>
                        <a:pt x="21530" y="11226"/>
                      </a:cubicBezTo>
                      <a:cubicBezTo>
                        <a:pt x="21544" y="7475"/>
                        <a:pt x="21154" y="3726"/>
                        <a:pt x="20361" y="0"/>
                      </a:cubicBezTo>
                      <a:cubicBezTo>
                        <a:pt x="19847" y="140"/>
                        <a:pt x="19403" y="345"/>
                        <a:pt x="19067" y="598"/>
                      </a:cubicBezTo>
                      <a:cubicBezTo>
                        <a:pt x="18712" y="866"/>
                        <a:pt x="18491" y="1179"/>
                        <a:pt x="18424" y="1508"/>
                      </a:cubicBezTo>
                      <a:lnTo>
                        <a:pt x="18336" y="7431"/>
                      </a:lnTo>
                      <a:lnTo>
                        <a:pt x="1541" y="11966"/>
                      </a:lnTo>
                      <a:cubicBezTo>
                        <a:pt x="1038" y="12208"/>
                        <a:pt x="639" y="12507"/>
                        <a:pt x="374" y="12842"/>
                      </a:cubicBezTo>
                      <a:cubicBezTo>
                        <a:pt x="64" y="13232"/>
                        <a:pt x="-56" y="13658"/>
                        <a:pt x="24" y="1408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5" name="íṧļídê">
                  <a:extLst>
                    <a:ext uri="{FF2B5EF4-FFF2-40B4-BE49-F238E27FC236}">
                      <a16:creationId xmlns:a16="http://schemas.microsoft.com/office/drawing/2014/main" id="{E7662695-BA2A-487D-AE7D-20C3EE3EA907}"/>
                    </a:ext>
                  </a:extLst>
                </p:cNvPr>
                <p:cNvSpPr/>
                <p:nvPr/>
              </p:nvSpPr>
              <p:spPr>
                <a:xfrm>
                  <a:off x="607141" y="0"/>
                  <a:ext cx="609277" cy="1183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41" h="21600" extrusionOk="0">
                      <a:moveTo>
                        <a:pt x="21516" y="14115"/>
                      </a:moveTo>
                      <a:lnTo>
                        <a:pt x="2839" y="11350"/>
                      </a:lnTo>
                      <a:lnTo>
                        <a:pt x="2402" y="16278"/>
                      </a:lnTo>
                      <a:cubicBezTo>
                        <a:pt x="2409" y="16640"/>
                        <a:pt x="2287" y="16999"/>
                        <a:pt x="2044" y="17338"/>
                      </a:cubicBezTo>
                      <a:cubicBezTo>
                        <a:pt x="1928" y="17499"/>
                        <a:pt x="1785" y="17655"/>
                        <a:pt x="1616" y="17803"/>
                      </a:cubicBezTo>
                      <a:lnTo>
                        <a:pt x="7395" y="19196"/>
                      </a:lnTo>
                      <a:cubicBezTo>
                        <a:pt x="7778" y="19365"/>
                        <a:pt x="8102" y="19566"/>
                        <a:pt x="8354" y="19791"/>
                      </a:cubicBezTo>
                      <a:cubicBezTo>
                        <a:pt x="8841" y="20227"/>
                        <a:pt x="9041" y="20733"/>
                        <a:pt x="8922" y="21232"/>
                      </a:cubicBezTo>
                      <a:lnTo>
                        <a:pt x="490" y="19662"/>
                      </a:lnTo>
                      <a:lnTo>
                        <a:pt x="14" y="21600"/>
                      </a:lnTo>
                      <a:lnTo>
                        <a:pt x="0" y="0"/>
                      </a:lnTo>
                      <a:cubicBezTo>
                        <a:pt x="601" y="124"/>
                        <a:pt x="1123" y="331"/>
                        <a:pt x="1509" y="599"/>
                      </a:cubicBezTo>
                      <a:cubicBezTo>
                        <a:pt x="1892" y="866"/>
                        <a:pt x="2126" y="1181"/>
                        <a:pt x="2185" y="1511"/>
                      </a:cubicBezTo>
                      <a:lnTo>
                        <a:pt x="2277" y="7449"/>
                      </a:lnTo>
                      <a:lnTo>
                        <a:pt x="19922" y="11996"/>
                      </a:lnTo>
                      <a:cubicBezTo>
                        <a:pt x="20451" y="12238"/>
                        <a:pt x="20869" y="12538"/>
                        <a:pt x="21149" y="12874"/>
                      </a:cubicBezTo>
                      <a:cubicBezTo>
                        <a:pt x="21474" y="13265"/>
                        <a:pt x="21600" y="13692"/>
                        <a:pt x="21516" y="1411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6" name="ïŝlïďê">
                  <a:extLst>
                    <a:ext uri="{FF2B5EF4-FFF2-40B4-BE49-F238E27FC236}">
                      <a16:creationId xmlns:a16="http://schemas.microsoft.com/office/drawing/2014/main" id="{E12F6BA8-A70D-44EC-A471-DF4B2ACA8652}"/>
                    </a:ext>
                  </a:extLst>
                </p:cNvPr>
                <p:cNvSpPr/>
                <p:nvPr/>
              </p:nvSpPr>
              <p:spPr>
                <a:xfrm>
                  <a:off x="161377" y="5072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7" name="îṣlíḓè">
                  <a:extLst>
                    <a:ext uri="{FF2B5EF4-FFF2-40B4-BE49-F238E27FC236}">
                      <a16:creationId xmlns:a16="http://schemas.microsoft.com/office/drawing/2014/main" id="{F2CE635F-5A01-4864-A790-340CE9E15DF5}"/>
                    </a:ext>
                  </a:extLst>
                </p:cNvPr>
                <p:cNvSpPr/>
                <p:nvPr/>
              </p:nvSpPr>
              <p:spPr>
                <a:xfrm>
                  <a:off x="358227" y="4056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8" name="îṧļiḓé">
                  <a:extLst>
                    <a:ext uri="{FF2B5EF4-FFF2-40B4-BE49-F238E27FC236}">
                      <a16:creationId xmlns:a16="http://schemas.microsoft.com/office/drawing/2014/main" id="{55C25A1D-59D6-458C-9C1A-50B5F192CF7E}"/>
                    </a:ext>
                  </a:extLst>
                </p:cNvPr>
                <p:cNvSpPr/>
                <p:nvPr/>
              </p:nvSpPr>
              <p:spPr>
                <a:xfrm>
                  <a:off x="828760" y="405696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9" name="ï$1idé">
                  <a:extLst>
                    <a:ext uri="{FF2B5EF4-FFF2-40B4-BE49-F238E27FC236}">
                      <a16:creationId xmlns:a16="http://schemas.microsoft.com/office/drawing/2014/main" id="{E3098B12-62B5-4784-8DF5-0B7AA4A50C42}"/>
                    </a:ext>
                  </a:extLst>
                </p:cNvPr>
                <p:cNvSpPr/>
                <p:nvPr/>
              </p:nvSpPr>
              <p:spPr>
                <a:xfrm>
                  <a:off x="1020581" y="509091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150D7B7-2CE1-4C56-896A-8B9F8D2AE114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1591709"/>
              <a:ext cx="5336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/>
                <a:t>整体架构介绍</a:t>
              </a:r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39" name="íšľídê">
            <a:extLst>
              <a:ext uri="{FF2B5EF4-FFF2-40B4-BE49-F238E27FC236}">
                <a16:creationId xmlns:a16="http://schemas.microsoft.com/office/drawing/2014/main" id="{504F9F2A-72E4-570A-74C0-4523661B326F}"/>
              </a:ext>
            </a:extLst>
          </p:cNvPr>
          <p:cNvSpPr txBox="1"/>
          <p:nvPr/>
        </p:nvSpPr>
        <p:spPr bwMode="auto">
          <a:xfrm>
            <a:off x="687280" y="1130300"/>
            <a:ext cx="458631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002060"/>
                </a:solidFill>
              </a:rPr>
              <a:t>总体基于 </a:t>
            </a:r>
            <a:r>
              <a:rPr lang="en-US" altLang="zh-CN" sz="2400" b="1" dirty="0">
                <a:solidFill>
                  <a:srgbClr val="002060"/>
                </a:solidFill>
              </a:rPr>
              <a:t>Vue.js </a:t>
            </a:r>
            <a:r>
              <a:rPr lang="zh-CN" altLang="en-US" sz="2400" b="1" dirty="0">
                <a:solidFill>
                  <a:srgbClr val="002060"/>
                </a:solidFill>
              </a:rPr>
              <a:t>框架实现</a:t>
            </a:r>
            <a:endParaRPr lang="en-US" altLang="zh-CN" sz="2400" b="1" dirty="0">
              <a:solidFill>
                <a:srgbClr val="002060"/>
              </a:solidFill>
            </a:endParaRPr>
          </a:p>
        </p:txBody>
      </p:sp>
      <p:sp>
        <p:nvSpPr>
          <p:cNvPr id="107" name="ïSliḋe">
            <a:extLst>
              <a:ext uri="{FF2B5EF4-FFF2-40B4-BE49-F238E27FC236}">
                <a16:creationId xmlns:a16="http://schemas.microsoft.com/office/drawing/2014/main" id="{09AFAE59-C83B-C25A-0087-A39B25A4CE2A}"/>
              </a:ext>
            </a:extLst>
          </p:cNvPr>
          <p:cNvSpPr/>
          <p:nvPr/>
        </p:nvSpPr>
        <p:spPr bwMode="auto">
          <a:xfrm>
            <a:off x="549348" y="1636305"/>
            <a:ext cx="4748880" cy="3494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2000" b="1" dirty="0"/>
              <a:t>根据实际需要，综合运用 </a:t>
            </a:r>
            <a:r>
              <a:rPr lang="en-US" altLang="zh-CN" sz="2000" b="1" dirty="0"/>
              <a:t>Element Plus </a:t>
            </a:r>
            <a:r>
              <a:rPr lang="zh-CN" altLang="en-US" sz="2000" b="1" dirty="0"/>
              <a:t>提供的组件。</a:t>
            </a:r>
            <a:endParaRPr lang="en-US" altLang="zh-CN" sz="2000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altLang="zh-CN" sz="2000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b="1" dirty="0"/>
              <a:t>“基于 </a:t>
            </a:r>
            <a:r>
              <a:rPr lang="en-US" altLang="zh-CN" b="1" dirty="0"/>
              <a:t>Vue 3</a:t>
            </a:r>
            <a:r>
              <a:rPr lang="zh-CN" altLang="en-US" b="1" dirty="0"/>
              <a:t>，面向设计师和开发者的组件库”。</a:t>
            </a:r>
            <a:endParaRPr lang="en-US" altLang="zh-CN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altLang="zh-CN" sz="20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551CEE-223F-4CC7-682A-0303F9804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645" y="1070434"/>
            <a:ext cx="586701" cy="586701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228F6199-A8ED-6110-840C-8FA261A0C8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47010" y="3171188"/>
            <a:ext cx="14668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16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af738c60-f0de-49fa-98b5-0eaa980fdd6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2E7F167F-9A2B-4C11-9E6C-6BE50A112358}"/>
              </a:ext>
            </a:extLst>
          </p:cNvPr>
          <p:cNvGrpSpPr>
            <a:grpSpLocks noChangeAspect="1"/>
          </p:cNvGrpSpPr>
          <p:nvPr>
            <p:custDataLst>
              <p:tags r:id="rId1"/>
            </p:custDataLst>
          </p:nvPr>
        </p:nvGrpSpPr>
        <p:grpSpPr>
          <a:xfrm>
            <a:off x="0" y="1186538"/>
            <a:ext cx="12192000" cy="5671462"/>
            <a:chOff x="0" y="1186538"/>
            <a:chExt cx="12192000" cy="5671462"/>
          </a:xfrm>
        </p:grpSpPr>
        <p:grpSp>
          <p:nvGrpSpPr>
            <p:cNvPr id="3" name="îşľiďê">
              <a:extLst>
                <a:ext uri="{FF2B5EF4-FFF2-40B4-BE49-F238E27FC236}">
                  <a16:creationId xmlns:a16="http://schemas.microsoft.com/office/drawing/2014/main" id="{0E22CFCB-73C2-43CC-B6FC-E8427F3F7425}"/>
                </a:ext>
              </a:extLst>
            </p:cNvPr>
            <p:cNvGrpSpPr/>
            <p:nvPr/>
          </p:nvGrpSpPr>
          <p:grpSpPr>
            <a:xfrm>
              <a:off x="6554589" y="1186538"/>
              <a:ext cx="4130563" cy="5126885"/>
              <a:chOff x="6554589" y="1186538"/>
              <a:chExt cx="4130563" cy="5126885"/>
            </a:xfrm>
          </p:grpSpPr>
          <p:sp>
            <p:nvSpPr>
              <p:cNvPr id="13" name="i$ḻîḍè">
                <a:extLst>
                  <a:ext uri="{FF2B5EF4-FFF2-40B4-BE49-F238E27FC236}">
                    <a16:creationId xmlns:a16="http://schemas.microsoft.com/office/drawing/2014/main" id="{D00017DB-523D-4E14-A44E-9534351DE5C9}"/>
                  </a:ext>
                </a:extLst>
              </p:cNvPr>
              <p:cNvSpPr/>
              <p:nvPr/>
            </p:nvSpPr>
            <p:spPr>
              <a:xfrm>
                <a:off x="1061004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42000">
                    <a:srgbClr val="E9E9EA"/>
                  </a:gs>
                  <a:gs pos="86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/>
                <a:endParaRPr sz="320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ïŝľíḓè">
                <a:extLst>
                  <a:ext uri="{FF2B5EF4-FFF2-40B4-BE49-F238E27FC236}">
                    <a16:creationId xmlns:a16="http://schemas.microsoft.com/office/drawing/2014/main" id="{FA1B8E8A-0D95-4909-9F4D-3D2CD06EC33C}"/>
                  </a:ext>
                </a:extLst>
              </p:cNvPr>
              <p:cNvSpPr/>
              <p:nvPr/>
            </p:nvSpPr>
            <p:spPr>
              <a:xfrm>
                <a:off x="6554589" y="3634981"/>
                <a:ext cx="65506" cy="2678442"/>
              </a:xfrm>
              <a:prstGeom prst="rect">
                <a:avLst/>
              </a:prstGeom>
              <a:gradFill>
                <a:gsLst>
                  <a:gs pos="4581">
                    <a:schemeClr val="tx2">
                      <a:lumMod val="20000"/>
                      <a:lumOff val="80000"/>
                    </a:schemeClr>
                  </a:gs>
                  <a:gs pos="53356">
                    <a:srgbClr val="E9E9EA"/>
                  </a:gs>
                  <a:gs pos="100000">
                    <a:schemeClr val="bg1"/>
                  </a:gs>
                </a:gsLst>
                <a:lin ang="5400000"/>
              </a:gra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5" name="iṣľïḋé">
                <a:extLst>
                  <a:ext uri="{FF2B5EF4-FFF2-40B4-BE49-F238E27FC236}">
                    <a16:creationId xmlns:a16="http://schemas.microsoft.com/office/drawing/2014/main" id="{F8A49850-1349-49EF-A0EC-6AF715DD66E3}"/>
                  </a:ext>
                </a:extLst>
              </p:cNvPr>
              <p:cNvSpPr/>
              <p:nvPr/>
            </p:nvSpPr>
            <p:spPr>
              <a:xfrm>
                <a:off x="9883501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6" name="ï$ľïḍé">
                <a:extLst>
                  <a:ext uri="{FF2B5EF4-FFF2-40B4-BE49-F238E27FC236}">
                    <a16:creationId xmlns:a16="http://schemas.microsoft.com/office/drawing/2014/main" id="{187E58A9-A88D-4DA8-9E92-8145C72F5FF1}"/>
                  </a:ext>
                </a:extLst>
              </p:cNvPr>
              <p:cNvSpPr/>
              <p:nvPr/>
            </p:nvSpPr>
            <p:spPr>
              <a:xfrm>
                <a:off x="9300914" y="2485227"/>
                <a:ext cx="190179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17" name="ïṡ1ídé">
                <a:extLst>
                  <a:ext uri="{FF2B5EF4-FFF2-40B4-BE49-F238E27FC236}">
                    <a16:creationId xmlns:a16="http://schemas.microsoft.com/office/drawing/2014/main" id="{EAC797D1-80FF-4144-AF6A-A3CCB11275D8}"/>
                  </a:ext>
                </a:extLst>
              </p:cNvPr>
              <p:cNvSpPr/>
              <p:nvPr/>
            </p:nvSpPr>
            <p:spPr>
              <a:xfrm>
                <a:off x="9848760" y="2742449"/>
                <a:ext cx="259660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" name="íŝľiḍé">
                <a:extLst>
                  <a:ext uri="{FF2B5EF4-FFF2-40B4-BE49-F238E27FC236}">
                    <a16:creationId xmlns:a16="http://schemas.microsoft.com/office/drawing/2014/main" id="{E6A899A5-A06A-4D63-A058-5452B5AF57ED}"/>
                  </a:ext>
                </a:extLst>
              </p:cNvPr>
              <p:cNvSpPr/>
              <p:nvPr/>
            </p:nvSpPr>
            <p:spPr>
              <a:xfrm>
                <a:off x="9266175" y="2519495"/>
                <a:ext cx="259660" cy="2884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21384" y="0"/>
                    </a:moveTo>
                    <a:lnTo>
                      <a:pt x="21384" y="16039"/>
                    </a:lnTo>
                    <a:cubicBezTo>
                      <a:pt x="21600" y="17374"/>
                      <a:pt x="21258" y="18734"/>
                      <a:pt x="20426" y="19852"/>
                    </a:cubicBezTo>
                    <a:cubicBezTo>
                      <a:pt x="19878" y="20588"/>
                      <a:pt x="19137" y="21189"/>
                      <a:pt x="18270" y="21600"/>
                    </a:cubicBezTo>
                    <a:lnTo>
                      <a:pt x="0" y="21600"/>
                    </a:lnTo>
                    <a:lnTo>
                      <a:pt x="0" y="95"/>
                    </a:lnTo>
                    <a:lnTo>
                      <a:pt x="21384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" name="is1idê">
                <a:extLst>
                  <a:ext uri="{FF2B5EF4-FFF2-40B4-BE49-F238E27FC236}">
                    <a16:creationId xmlns:a16="http://schemas.microsoft.com/office/drawing/2014/main" id="{71261506-4637-4B8A-A744-69CA5ACECA69}"/>
                  </a:ext>
                </a:extLst>
              </p:cNvPr>
              <p:cNvSpPr/>
              <p:nvPr/>
            </p:nvSpPr>
            <p:spPr>
              <a:xfrm>
                <a:off x="9884879" y="3361655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0" name="ïSlïdè">
                <a:extLst>
                  <a:ext uri="{FF2B5EF4-FFF2-40B4-BE49-F238E27FC236}">
                    <a16:creationId xmlns:a16="http://schemas.microsoft.com/office/drawing/2014/main" id="{FA825712-6F42-4686-91BD-2CFE74C67B95}"/>
                  </a:ext>
                </a:extLst>
              </p:cNvPr>
              <p:cNvSpPr/>
              <p:nvPr/>
            </p:nvSpPr>
            <p:spPr>
              <a:xfrm>
                <a:off x="9295722" y="3157064"/>
                <a:ext cx="189759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332"/>
                    </a:moveTo>
                    <a:lnTo>
                      <a:pt x="15510" y="21600"/>
                    </a:lnTo>
                    <a:lnTo>
                      <a:pt x="6705" y="21600"/>
                    </a:lnTo>
                    <a:lnTo>
                      <a:pt x="0" y="0"/>
                    </a:lnTo>
                    <a:lnTo>
                      <a:pt x="2160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1" name="îšlïdé">
                <a:extLst>
                  <a:ext uri="{FF2B5EF4-FFF2-40B4-BE49-F238E27FC236}">
                    <a16:creationId xmlns:a16="http://schemas.microsoft.com/office/drawing/2014/main" id="{A20621B3-D89A-47D2-9F89-36267A7A84B4}"/>
                  </a:ext>
                </a:extLst>
              </p:cNvPr>
              <p:cNvSpPr/>
              <p:nvPr/>
            </p:nvSpPr>
            <p:spPr>
              <a:xfrm>
                <a:off x="8822771" y="2323114"/>
                <a:ext cx="1862381" cy="1318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21015" y="17555"/>
                    </a:lnTo>
                    <a:cubicBezTo>
                      <a:pt x="20937" y="17145"/>
                      <a:pt x="20815" y="16755"/>
                      <a:pt x="20653" y="16397"/>
                    </a:cubicBezTo>
                    <a:cubicBezTo>
                      <a:pt x="20424" y="15892"/>
                      <a:pt x="20120" y="15462"/>
                      <a:pt x="19762" y="15138"/>
                    </a:cubicBezTo>
                    <a:lnTo>
                      <a:pt x="0" y="0"/>
                    </a:lnTo>
                    <a:lnTo>
                      <a:pt x="40" y="13327"/>
                    </a:lnTo>
                    <a:lnTo>
                      <a:pt x="21600" y="21600"/>
                    </a:lnTo>
                    <a:close/>
                  </a:path>
                </a:pathLst>
              </a:custGeom>
              <a:solidFill>
                <a:srgbClr val="EBE9EC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2" name="ïśḻíḓe">
                <a:extLst>
                  <a:ext uri="{FF2B5EF4-FFF2-40B4-BE49-F238E27FC236}">
                    <a16:creationId xmlns:a16="http://schemas.microsoft.com/office/drawing/2014/main" id="{525ACF85-A50D-4AFD-BDFA-445821F7A1A5}"/>
                  </a:ext>
                </a:extLst>
              </p:cNvPr>
              <p:cNvSpPr/>
              <p:nvPr/>
            </p:nvSpPr>
            <p:spPr>
              <a:xfrm>
                <a:off x="8832933" y="2809035"/>
                <a:ext cx="1292808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1581" y="21600"/>
                    </a:moveTo>
                    <a:lnTo>
                      <a:pt x="21581" y="19488"/>
                    </a:lnTo>
                    <a:cubicBezTo>
                      <a:pt x="21600" y="18804"/>
                      <a:pt x="21495" y="18130"/>
                      <a:pt x="21283" y="17579"/>
                    </a:cubicBezTo>
                    <a:cubicBezTo>
                      <a:pt x="21119" y="17153"/>
                      <a:pt x="20898" y="16819"/>
                      <a:pt x="20644" y="16615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3" name="íṥļîde">
                <a:extLst>
                  <a:ext uri="{FF2B5EF4-FFF2-40B4-BE49-F238E27FC236}">
                    <a16:creationId xmlns:a16="http://schemas.microsoft.com/office/drawing/2014/main" id="{DADDC836-4B7A-4E82-8357-7A221809A87B}"/>
                  </a:ext>
                </a:extLst>
              </p:cNvPr>
              <p:cNvSpPr/>
              <p:nvPr/>
            </p:nvSpPr>
            <p:spPr>
              <a:xfrm>
                <a:off x="9291232" y="3003700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4" name="ïSlïḓe">
                <a:extLst>
                  <a:ext uri="{FF2B5EF4-FFF2-40B4-BE49-F238E27FC236}">
                    <a16:creationId xmlns:a16="http://schemas.microsoft.com/office/drawing/2014/main" id="{8EA8E4E5-561E-4198-97F2-C33E93D9DA3F}"/>
                  </a:ext>
                </a:extLst>
              </p:cNvPr>
              <p:cNvSpPr/>
              <p:nvPr/>
            </p:nvSpPr>
            <p:spPr>
              <a:xfrm>
                <a:off x="9755182" y="3189937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5" name="îṧ1íďè">
                <a:extLst>
                  <a:ext uri="{FF2B5EF4-FFF2-40B4-BE49-F238E27FC236}">
                    <a16:creationId xmlns:a16="http://schemas.microsoft.com/office/drawing/2014/main" id="{06F33B82-51C1-4499-BD76-8C17CF5AA341}"/>
                  </a:ext>
                </a:extLst>
              </p:cNvPr>
              <p:cNvSpPr/>
              <p:nvPr/>
            </p:nvSpPr>
            <p:spPr>
              <a:xfrm>
                <a:off x="7733902" y="2485227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6" name="íslîḓe">
                <a:extLst>
                  <a:ext uri="{FF2B5EF4-FFF2-40B4-BE49-F238E27FC236}">
                    <a16:creationId xmlns:a16="http://schemas.microsoft.com/office/drawing/2014/main" id="{708DE463-D66D-4A27-919B-FA5CEDBC1318}"/>
                  </a:ext>
                </a:extLst>
              </p:cNvPr>
              <p:cNvSpPr/>
              <p:nvPr/>
            </p:nvSpPr>
            <p:spPr>
              <a:xfrm>
                <a:off x="7159518" y="2706775"/>
                <a:ext cx="190180" cy="845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846" y="0"/>
                    </a:moveTo>
                    <a:lnTo>
                      <a:pt x="18754" y="0"/>
                    </a:lnTo>
                    <a:cubicBezTo>
                      <a:pt x="19162" y="0"/>
                      <a:pt x="19470" y="0"/>
                      <a:pt x="19730" y="39"/>
                    </a:cubicBezTo>
                    <a:cubicBezTo>
                      <a:pt x="19991" y="78"/>
                      <a:pt x="20204" y="157"/>
                      <a:pt x="20424" y="314"/>
                    </a:cubicBezTo>
                    <a:cubicBezTo>
                      <a:pt x="20665" y="511"/>
                      <a:pt x="20880" y="822"/>
                      <a:pt x="21057" y="1220"/>
                    </a:cubicBezTo>
                    <a:cubicBezTo>
                      <a:pt x="21234" y="1618"/>
                      <a:pt x="21373" y="2102"/>
                      <a:pt x="21461" y="2644"/>
                    </a:cubicBezTo>
                    <a:cubicBezTo>
                      <a:pt x="21530" y="3138"/>
                      <a:pt x="21565" y="3619"/>
                      <a:pt x="21583" y="4208"/>
                    </a:cubicBezTo>
                    <a:cubicBezTo>
                      <a:pt x="21600" y="4798"/>
                      <a:pt x="21600" y="5496"/>
                      <a:pt x="21600" y="6428"/>
                    </a:cubicBezTo>
                    <a:lnTo>
                      <a:pt x="21600" y="15201"/>
                    </a:lnTo>
                    <a:cubicBezTo>
                      <a:pt x="21600" y="16118"/>
                      <a:pt x="21600" y="16809"/>
                      <a:pt x="21583" y="17395"/>
                    </a:cubicBezTo>
                    <a:cubicBezTo>
                      <a:pt x="21565" y="17981"/>
                      <a:pt x="21530" y="18462"/>
                      <a:pt x="21461" y="18956"/>
                    </a:cubicBezTo>
                    <a:cubicBezTo>
                      <a:pt x="21373" y="19498"/>
                      <a:pt x="21234" y="19982"/>
                      <a:pt x="21057" y="20380"/>
                    </a:cubicBezTo>
                    <a:cubicBezTo>
                      <a:pt x="20880" y="20778"/>
                      <a:pt x="20665" y="21089"/>
                      <a:pt x="20424" y="21286"/>
                    </a:cubicBezTo>
                    <a:cubicBezTo>
                      <a:pt x="20204" y="21443"/>
                      <a:pt x="19991" y="21522"/>
                      <a:pt x="19729" y="21561"/>
                    </a:cubicBezTo>
                    <a:cubicBezTo>
                      <a:pt x="19467" y="21600"/>
                      <a:pt x="19156" y="21600"/>
                      <a:pt x="18742" y="21600"/>
                    </a:cubicBezTo>
                    <a:lnTo>
                      <a:pt x="2846" y="21600"/>
                    </a:lnTo>
                    <a:cubicBezTo>
                      <a:pt x="2438" y="21600"/>
                      <a:pt x="2130" y="21600"/>
                      <a:pt x="1870" y="21561"/>
                    </a:cubicBezTo>
                    <a:cubicBezTo>
                      <a:pt x="1609" y="21522"/>
                      <a:pt x="1396" y="21443"/>
                      <a:pt x="1176" y="21286"/>
                    </a:cubicBezTo>
                    <a:cubicBezTo>
                      <a:pt x="935" y="21089"/>
                      <a:pt x="720" y="20778"/>
                      <a:pt x="543" y="20380"/>
                    </a:cubicBezTo>
                    <a:cubicBezTo>
                      <a:pt x="366" y="19982"/>
                      <a:pt x="227" y="19498"/>
                      <a:pt x="139" y="18956"/>
                    </a:cubicBezTo>
                    <a:cubicBezTo>
                      <a:pt x="70" y="18462"/>
                      <a:pt x="35" y="17981"/>
                      <a:pt x="17" y="17392"/>
                    </a:cubicBezTo>
                    <a:cubicBezTo>
                      <a:pt x="0" y="16802"/>
                      <a:pt x="0" y="16104"/>
                      <a:pt x="0" y="15172"/>
                    </a:cubicBezTo>
                    <a:lnTo>
                      <a:pt x="0" y="6399"/>
                    </a:lnTo>
                    <a:cubicBezTo>
                      <a:pt x="0" y="5482"/>
                      <a:pt x="0" y="4791"/>
                      <a:pt x="17" y="4205"/>
                    </a:cubicBezTo>
                    <a:cubicBezTo>
                      <a:pt x="35" y="3619"/>
                      <a:pt x="70" y="3138"/>
                      <a:pt x="139" y="2644"/>
                    </a:cubicBezTo>
                    <a:cubicBezTo>
                      <a:pt x="227" y="2102"/>
                      <a:pt x="366" y="1618"/>
                      <a:pt x="543" y="1220"/>
                    </a:cubicBezTo>
                    <a:cubicBezTo>
                      <a:pt x="720" y="822"/>
                      <a:pt x="935" y="511"/>
                      <a:pt x="1176" y="314"/>
                    </a:cubicBezTo>
                    <a:cubicBezTo>
                      <a:pt x="1396" y="157"/>
                      <a:pt x="1609" y="78"/>
                      <a:pt x="1871" y="39"/>
                    </a:cubicBezTo>
                    <a:cubicBezTo>
                      <a:pt x="2133" y="0"/>
                      <a:pt x="2444" y="0"/>
                      <a:pt x="2858" y="0"/>
                    </a:cubicBezTo>
                    <a:lnTo>
                      <a:pt x="2846" y="0"/>
                    </a:lnTo>
                    <a:close/>
                  </a:path>
                </a:pathLst>
              </a:custGeom>
              <a:solidFill>
                <a:srgbClr val="E8E7EA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27" name="íṡļïde">
                <a:extLst>
                  <a:ext uri="{FF2B5EF4-FFF2-40B4-BE49-F238E27FC236}">
                    <a16:creationId xmlns:a16="http://schemas.microsoft.com/office/drawing/2014/main" id="{6713D975-88C6-4A83-BF3D-1404B6BC8DF0}"/>
                  </a:ext>
                </a:extLst>
              </p:cNvPr>
              <p:cNvSpPr/>
              <p:nvPr/>
            </p:nvSpPr>
            <p:spPr>
              <a:xfrm>
                <a:off x="7699163" y="2520901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8" name="îṧliḓé">
                <a:extLst>
                  <a:ext uri="{FF2B5EF4-FFF2-40B4-BE49-F238E27FC236}">
                    <a16:creationId xmlns:a16="http://schemas.microsoft.com/office/drawing/2014/main" id="{44A48284-462C-460B-8B94-0694A62C2493}"/>
                  </a:ext>
                </a:extLst>
              </p:cNvPr>
              <p:cNvSpPr/>
              <p:nvPr/>
            </p:nvSpPr>
            <p:spPr>
              <a:xfrm>
                <a:off x="7124779" y="2742449"/>
                <a:ext cx="259659" cy="2884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47" h="21600" extrusionOk="0">
                    <a:moveTo>
                      <a:pt x="63" y="0"/>
                    </a:moveTo>
                    <a:lnTo>
                      <a:pt x="63" y="16039"/>
                    </a:lnTo>
                    <a:cubicBezTo>
                      <a:pt x="-153" y="17374"/>
                      <a:pt x="189" y="18734"/>
                      <a:pt x="1021" y="19852"/>
                    </a:cubicBezTo>
                    <a:cubicBezTo>
                      <a:pt x="1569" y="20588"/>
                      <a:pt x="2310" y="21189"/>
                      <a:pt x="3177" y="21600"/>
                    </a:cubicBezTo>
                    <a:lnTo>
                      <a:pt x="21447" y="21600"/>
                    </a:lnTo>
                    <a:lnTo>
                      <a:pt x="21447" y="95"/>
                    </a:lnTo>
                    <a:lnTo>
                      <a:pt x="63" y="0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29" name="í$ḻiḓe">
                <a:extLst>
                  <a:ext uri="{FF2B5EF4-FFF2-40B4-BE49-F238E27FC236}">
                    <a16:creationId xmlns:a16="http://schemas.microsoft.com/office/drawing/2014/main" id="{0AB16271-3AE6-4146-A297-B631A30043A5}"/>
                  </a:ext>
                </a:extLst>
              </p:cNvPr>
              <p:cNvSpPr/>
              <p:nvPr/>
            </p:nvSpPr>
            <p:spPr>
              <a:xfrm>
                <a:off x="7158046" y="3365605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0" name="iṧ1iḋè">
                <a:extLst>
                  <a:ext uri="{FF2B5EF4-FFF2-40B4-BE49-F238E27FC236}">
                    <a16:creationId xmlns:a16="http://schemas.microsoft.com/office/drawing/2014/main" id="{383C58E5-07F0-4D6A-BFAB-3B6226BDD8EE}"/>
                  </a:ext>
                </a:extLst>
              </p:cNvPr>
              <p:cNvSpPr/>
              <p:nvPr/>
            </p:nvSpPr>
            <p:spPr>
              <a:xfrm>
                <a:off x="7747650" y="3157062"/>
                <a:ext cx="189825" cy="23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0332"/>
                    </a:moveTo>
                    <a:lnTo>
                      <a:pt x="6090" y="21600"/>
                    </a:lnTo>
                    <a:lnTo>
                      <a:pt x="14895" y="21600"/>
                    </a:lnTo>
                    <a:lnTo>
                      <a:pt x="21600" y="0"/>
                    </a:lnTo>
                    <a:lnTo>
                      <a:pt x="0" y="10332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2" name="ïṣḷîḋé">
                <a:extLst>
                  <a:ext uri="{FF2B5EF4-FFF2-40B4-BE49-F238E27FC236}">
                    <a16:creationId xmlns:a16="http://schemas.microsoft.com/office/drawing/2014/main" id="{1D8773C0-6E55-4CC1-A8AD-2F5E9F10BC34}"/>
                  </a:ext>
                </a:extLst>
              </p:cNvPr>
              <p:cNvSpPr/>
              <p:nvPr/>
            </p:nvSpPr>
            <p:spPr>
              <a:xfrm>
                <a:off x="7124996" y="2809035"/>
                <a:ext cx="1292379" cy="673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83" h="21600" extrusionOk="0">
                    <a:moveTo>
                      <a:pt x="2" y="21600"/>
                    </a:moveTo>
                    <a:lnTo>
                      <a:pt x="2" y="19488"/>
                    </a:lnTo>
                    <a:cubicBezTo>
                      <a:pt x="-17" y="18804"/>
                      <a:pt x="88" y="18130"/>
                      <a:pt x="300" y="17579"/>
                    </a:cubicBezTo>
                    <a:cubicBezTo>
                      <a:pt x="464" y="17153"/>
                      <a:pt x="685" y="16819"/>
                      <a:pt x="939" y="16615"/>
                    </a:cubicBezTo>
                    <a:lnTo>
                      <a:pt x="21583" y="0"/>
                    </a:lnTo>
                  </a:path>
                </a:pathLst>
              </a:cu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3" name="ís1iḋê">
                <a:extLst>
                  <a:ext uri="{FF2B5EF4-FFF2-40B4-BE49-F238E27FC236}">
                    <a16:creationId xmlns:a16="http://schemas.microsoft.com/office/drawing/2014/main" id="{4DAF6853-C6F5-401D-9974-D47A1DC30D7F}"/>
                  </a:ext>
                </a:extLst>
              </p:cNvPr>
              <p:cNvSpPr/>
              <p:nvPr/>
            </p:nvSpPr>
            <p:spPr>
              <a:xfrm>
                <a:off x="7548929" y="3173526"/>
                <a:ext cx="1" cy="19716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4" name="ïŝ1ídé">
                <a:extLst>
                  <a:ext uri="{FF2B5EF4-FFF2-40B4-BE49-F238E27FC236}">
                    <a16:creationId xmlns:a16="http://schemas.microsoft.com/office/drawing/2014/main" id="{4FA32653-5B5A-47CD-A023-EF25F1B49372}"/>
                  </a:ext>
                </a:extLst>
              </p:cNvPr>
              <p:cNvSpPr/>
              <p:nvPr/>
            </p:nvSpPr>
            <p:spPr>
              <a:xfrm>
                <a:off x="7950612" y="2995495"/>
                <a:ext cx="1" cy="262354"/>
              </a:xfrm>
              <a:prstGeom prst="line">
                <a:avLst/>
              </a:prstGeom>
              <a:ln w="25400">
                <a:solidFill>
                  <a:srgbClr val="D3D2D4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5" name="íSliḑe">
                <a:extLst>
                  <a:ext uri="{FF2B5EF4-FFF2-40B4-BE49-F238E27FC236}">
                    <a16:creationId xmlns:a16="http://schemas.microsoft.com/office/drawing/2014/main" id="{3422A157-CE3B-4B65-9FCB-BC1D9BBC1E88}"/>
                  </a:ext>
                </a:extLst>
              </p:cNvPr>
              <p:cNvSpPr/>
              <p:nvPr/>
            </p:nvSpPr>
            <p:spPr>
              <a:xfrm>
                <a:off x="7795486" y="4216013"/>
                <a:ext cx="801180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411" y="798"/>
                    </a:moveTo>
                    <a:lnTo>
                      <a:pt x="3277" y="9980"/>
                    </a:lnTo>
                    <a:cubicBezTo>
                      <a:pt x="2213" y="10656"/>
                      <a:pt x="1341" y="11655"/>
                      <a:pt x="760" y="12863"/>
                    </a:cubicBezTo>
                    <a:cubicBezTo>
                      <a:pt x="317" y="13787"/>
                      <a:pt x="57" y="14807"/>
                      <a:pt x="0" y="15854"/>
                    </a:cubicBezTo>
                    <a:lnTo>
                      <a:pt x="0" y="20589"/>
                    </a:lnTo>
                    <a:cubicBezTo>
                      <a:pt x="27" y="20866"/>
                      <a:pt x="144" y="21123"/>
                      <a:pt x="330" y="21310"/>
                    </a:cubicBezTo>
                    <a:cubicBezTo>
                      <a:pt x="509" y="21491"/>
                      <a:pt x="741" y="21594"/>
                      <a:pt x="983" y="21600"/>
                    </a:cubicBezTo>
                    <a:lnTo>
                      <a:pt x="21600" y="14621"/>
                    </a:lnTo>
                    <a:lnTo>
                      <a:pt x="21600" y="0"/>
                    </a:lnTo>
                    <a:lnTo>
                      <a:pt x="17411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6" name="iṡ1íḍè">
                <a:extLst>
                  <a:ext uri="{FF2B5EF4-FFF2-40B4-BE49-F238E27FC236}">
                    <a16:creationId xmlns:a16="http://schemas.microsoft.com/office/drawing/2014/main" id="{1DF72933-6A10-43AD-9433-3B89716BD70D}"/>
                  </a:ext>
                </a:extLst>
              </p:cNvPr>
              <p:cNvSpPr/>
              <p:nvPr/>
            </p:nvSpPr>
            <p:spPr>
              <a:xfrm>
                <a:off x="8634958" y="4216013"/>
                <a:ext cx="801181" cy="713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189" y="798"/>
                    </a:moveTo>
                    <a:lnTo>
                      <a:pt x="18323" y="9980"/>
                    </a:lnTo>
                    <a:cubicBezTo>
                      <a:pt x="19387" y="10656"/>
                      <a:pt x="20259" y="11655"/>
                      <a:pt x="20840" y="12863"/>
                    </a:cubicBezTo>
                    <a:cubicBezTo>
                      <a:pt x="21283" y="13787"/>
                      <a:pt x="21543" y="14807"/>
                      <a:pt x="21600" y="15854"/>
                    </a:cubicBezTo>
                    <a:lnTo>
                      <a:pt x="21600" y="20589"/>
                    </a:lnTo>
                    <a:cubicBezTo>
                      <a:pt x="21573" y="20866"/>
                      <a:pt x="21456" y="21123"/>
                      <a:pt x="21270" y="21310"/>
                    </a:cubicBezTo>
                    <a:cubicBezTo>
                      <a:pt x="21091" y="21491"/>
                      <a:pt x="20859" y="21594"/>
                      <a:pt x="20617" y="21600"/>
                    </a:cubicBezTo>
                    <a:lnTo>
                      <a:pt x="0" y="14621"/>
                    </a:lnTo>
                    <a:lnTo>
                      <a:pt x="0" y="0"/>
                    </a:lnTo>
                    <a:lnTo>
                      <a:pt x="4189" y="798"/>
                    </a:lnTo>
                    <a:close/>
                  </a:path>
                </a:pathLst>
              </a:custGeom>
              <a:solidFill>
                <a:srgbClr val="C5C4C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7" name="îsḷîḋe">
                <a:extLst>
                  <a:ext uri="{FF2B5EF4-FFF2-40B4-BE49-F238E27FC236}">
                    <a16:creationId xmlns:a16="http://schemas.microsoft.com/office/drawing/2014/main" id="{D506D79D-F9D6-4A96-9DA9-6386CC97342C}"/>
                  </a:ext>
                </a:extLst>
              </p:cNvPr>
              <p:cNvSpPr/>
              <p:nvPr/>
            </p:nvSpPr>
            <p:spPr>
              <a:xfrm>
                <a:off x="7801877" y="4290712"/>
                <a:ext cx="672049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21600"/>
                    </a:moveTo>
                    <a:cubicBezTo>
                      <a:pt x="576" y="20037"/>
                      <a:pt x="1300" y="18605"/>
                      <a:pt x="2150" y="17349"/>
                    </a:cubicBezTo>
                    <a:cubicBezTo>
                      <a:pt x="3001" y="16092"/>
                      <a:pt x="3970" y="15024"/>
                      <a:pt x="5026" y="14178"/>
                    </a:cubicBezTo>
                    <a:lnTo>
                      <a:pt x="2160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38" name="ïṧḻíḓé">
                <a:extLst>
                  <a:ext uri="{FF2B5EF4-FFF2-40B4-BE49-F238E27FC236}">
                    <a16:creationId xmlns:a16="http://schemas.microsoft.com/office/drawing/2014/main" id="{F9007782-B608-4CAF-827C-AEA374CA0D57}"/>
                  </a:ext>
                </a:extLst>
              </p:cNvPr>
              <p:cNvSpPr/>
              <p:nvPr/>
            </p:nvSpPr>
            <p:spPr>
              <a:xfrm>
                <a:off x="8754031" y="4290712"/>
                <a:ext cx="672118" cy="451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cubicBezTo>
                      <a:pt x="21024" y="20037"/>
                      <a:pt x="20300" y="18605"/>
                      <a:pt x="19450" y="17349"/>
                    </a:cubicBezTo>
                    <a:cubicBezTo>
                      <a:pt x="18599" y="16092"/>
                      <a:pt x="17630" y="15024"/>
                      <a:pt x="16574" y="14178"/>
                    </a:cubicBezTo>
                    <a:lnTo>
                      <a:pt x="0" y="0"/>
                    </a:lnTo>
                  </a:path>
                </a:pathLst>
              </a:custGeom>
              <a:ln w="25400">
                <a:solidFill>
                  <a:srgbClr val="B5B4B6"/>
                </a:solidFill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40" name="iSļïḋe">
                <a:extLst>
                  <a:ext uri="{FF2B5EF4-FFF2-40B4-BE49-F238E27FC236}">
                    <a16:creationId xmlns:a16="http://schemas.microsoft.com/office/drawing/2014/main" id="{C517CA2D-8E79-41A1-960C-EF76787B3F18}"/>
                  </a:ext>
                </a:extLst>
              </p:cNvPr>
              <p:cNvSpPr/>
              <p:nvPr/>
            </p:nvSpPr>
            <p:spPr>
              <a:xfrm>
                <a:off x="8583847" y="4044269"/>
                <a:ext cx="65506" cy="9741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13433" y="0"/>
                      <a:pt x="15079" y="0"/>
                      <a:pt x="16666" y="32"/>
                    </a:cubicBezTo>
                    <a:cubicBezTo>
                      <a:pt x="17724" y="55"/>
                      <a:pt x="18668" y="94"/>
                      <a:pt x="19433" y="146"/>
                    </a:cubicBezTo>
                    <a:cubicBezTo>
                      <a:pt x="20199" y="197"/>
                      <a:pt x="20786" y="261"/>
                      <a:pt x="21131" y="332"/>
                    </a:cubicBezTo>
                    <a:cubicBezTo>
                      <a:pt x="21365" y="385"/>
                      <a:pt x="21483" y="439"/>
                      <a:pt x="21541" y="503"/>
                    </a:cubicBezTo>
                    <a:cubicBezTo>
                      <a:pt x="21600" y="566"/>
                      <a:pt x="21600" y="638"/>
                      <a:pt x="21600" y="726"/>
                    </a:cubicBezTo>
                    <a:lnTo>
                      <a:pt x="21600" y="20874"/>
                    </a:lnTo>
                    <a:cubicBezTo>
                      <a:pt x="21600" y="20962"/>
                      <a:pt x="21600" y="21034"/>
                      <a:pt x="21541" y="21097"/>
                    </a:cubicBezTo>
                    <a:cubicBezTo>
                      <a:pt x="21483" y="21161"/>
                      <a:pt x="21365" y="21215"/>
                      <a:pt x="21131" y="21268"/>
                    </a:cubicBezTo>
                    <a:cubicBezTo>
                      <a:pt x="20786" y="21339"/>
                      <a:pt x="20199" y="21403"/>
                      <a:pt x="19433" y="21454"/>
                    </a:cubicBezTo>
                    <a:cubicBezTo>
                      <a:pt x="18668" y="21506"/>
                      <a:pt x="17724" y="21545"/>
                      <a:pt x="16666" y="21568"/>
                    </a:cubicBezTo>
                    <a:cubicBezTo>
                      <a:pt x="15079" y="21600"/>
                      <a:pt x="13433" y="21600"/>
                      <a:pt x="10800" y="21600"/>
                    </a:cubicBezTo>
                    <a:cubicBezTo>
                      <a:pt x="8167" y="21600"/>
                      <a:pt x="6521" y="21600"/>
                      <a:pt x="4934" y="21568"/>
                    </a:cubicBezTo>
                    <a:cubicBezTo>
                      <a:pt x="3876" y="21545"/>
                      <a:pt x="2932" y="21506"/>
                      <a:pt x="2167" y="21454"/>
                    </a:cubicBezTo>
                    <a:cubicBezTo>
                      <a:pt x="1401" y="21403"/>
                      <a:pt x="814" y="21339"/>
                      <a:pt x="469" y="21268"/>
                    </a:cubicBezTo>
                    <a:cubicBezTo>
                      <a:pt x="235" y="21215"/>
                      <a:pt x="117" y="21161"/>
                      <a:pt x="59" y="21097"/>
                    </a:cubicBezTo>
                    <a:cubicBezTo>
                      <a:pt x="0" y="21034"/>
                      <a:pt x="0" y="20962"/>
                      <a:pt x="0" y="20874"/>
                    </a:cubicBezTo>
                    <a:lnTo>
                      <a:pt x="0" y="726"/>
                    </a:lnTo>
                    <a:cubicBezTo>
                      <a:pt x="0" y="638"/>
                      <a:pt x="0" y="566"/>
                      <a:pt x="59" y="503"/>
                    </a:cubicBezTo>
                    <a:cubicBezTo>
                      <a:pt x="117" y="439"/>
                      <a:pt x="235" y="385"/>
                      <a:pt x="469" y="332"/>
                    </a:cubicBezTo>
                    <a:cubicBezTo>
                      <a:pt x="814" y="261"/>
                      <a:pt x="1401" y="197"/>
                      <a:pt x="2167" y="146"/>
                    </a:cubicBezTo>
                    <a:cubicBezTo>
                      <a:pt x="2932" y="94"/>
                      <a:pt x="3876" y="55"/>
                      <a:pt x="4934" y="32"/>
                    </a:cubicBezTo>
                    <a:cubicBezTo>
                      <a:pt x="6521" y="0"/>
                      <a:pt x="8167" y="0"/>
                      <a:pt x="10800" y="0"/>
                    </a:cubicBezTo>
                    <a:close/>
                  </a:path>
                </a:pathLst>
              </a:custGeom>
              <a:solidFill>
                <a:srgbClr val="E5E3E6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FFFFFF"/>
                    </a:solidFill>
                  </a:defRPr>
                </a:pPr>
                <a:endParaRPr/>
              </a:p>
            </p:txBody>
          </p:sp>
          <p:sp>
            <p:nvSpPr>
              <p:cNvPr id="41" name="íṣ1îḑê">
                <a:extLst>
                  <a:ext uri="{FF2B5EF4-FFF2-40B4-BE49-F238E27FC236}">
                    <a16:creationId xmlns:a16="http://schemas.microsoft.com/office/drawing/2014/main" id="{F23D100E-4F4A-4ABD-9AA9-6BD7DACBAC86}"/>
                  </a:ext>
                </a:extLst>
              </p:cNvPr>
              <p:cNvSpPr/>
              <p:nvPr/>
            </p:nvSpPr>
            <p:spPr>
              <a:xfrm>
                <a:off x="8440695" y="1186538"/>
                <a:ext cx="352400" cy="1386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483" extrusionOk="0">
                    <a:moveTo>
                      <a:pt x="0" y="21483"/>
                    </a:moveTo>
                    <a:cubicBezTo>
                      <a:pt x="1199" y="8970"/>
                      <a:pt x="5608" y="118"/>
                      <a:pt x="10701" y="1"/>
                    </a:cubicBezTo>
                    <a:cubicBezTo>
                      <a:pt x="15848" y="-117"/>
                      <a:pt x="20355" y="8701"/>
                      <a:pt x="21600" y="21324"/>
                    </a:cubicBezTo>
                    <a:cubicBezTo>
                      <a:pt x="18521" y="14939"/>
                      <a:pt x="14651" y="11495"/>
                      <a:pt x="10669" y="11594"/>
                    </a:cubicBezTo>
                    <a:cubicBezTo>
                      <a:pt x="6769" y="11691"/>
                      <a:pt x="3001" y="15183"/>
                      <a:pt x="0" y="21483"/>
                    </a:cubicBezTo>
                    <a:close/>
                  </a:path>
                </a:pathLst>
              </a:custGeom>
              <a:solidFill>
                <a:schemeClr val="tx2"/>
              </a:solidFill>
              <a:ln w="12700">
                <a:miter lim="400000"/>
              </a:ln>
            </p:spPr>
            <p:txBody>
              <a:bodyPr lIns="71437" tIns="71437" rIns="71437" bIns="71437" anchor="ctr"/>
              <a:lstStyle/>
              <a:p>
                <a:pPr algn="ctr">
                  <a:defRPr sz="3200" cap="none"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42" name="iṣ1ide">
                <a:extLst>
                  <a:ext uri="{FF2B5EF4-FFF2-40B4-BE49-F238E27FC236}">
                    <a16:creationId xmlns:a16="http://schemas.microsoft.com/office/drawing/2014/main" id="{54D6B1FF-CA2B-4B47-BE2A-746F0F0F12D7}"/>
                  </a:ext>
                </a:extLst>
              </p:cNvPr>
              <p:cNvGrpSpPr/>
              <p:nvPr/>
            </p:nvGrpSpPr>
            <p:grpSpPr>
              <a:xfrm>
                <a:off x="8440707" y="1564747"/>
                <a:ext cx="351038" cy="2262318"/>
                <a:chOff x="0" y="0"/>
                <a:chExt cx="543321" cy="3501526"/>
              </a:xfrm>
              <a:solidFill>
                <a:schemeClr val="bg1">
                  <a:lumMod val="65000"/>
                </a:schemeClr>
              </a:solidFill>
            </p:grpSpPr>
            <p:sp>
              <p:nvSpPr>
                <p:cNvPr id="50" name="îsḷîḑe">
                  <a:extLst>
                    <a:ext uri="{FF2B5EF4-FFF2-40B4-BE49-F238E27FC236}">
                      <a16:creationId xmlns:a16="http://schemas.microsoft.com/office/drawing/2014/main" id="{7C1D5B99-954B-433F-8FA2-A658B267961D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1" name="íṡľiḑè">
                  <a:extLst>
                    <a:ext uri="{FF2B5EF4-FFF2-40B4-BE49-F238E27FC236}">
                      <a16:creationId xmlns:a16="http://schemas.microsoft.com/office/drawing/2014/main" id="{B15FDC44-BAEB-4BD9-8077-8233B60AE29C}"/>
                    </a:ext>
                  </a:extLst>
                </p:cNvPr>
                <p:cNvSpPr/>
                <p:nvPr/>
              </p:nvSpPr>
              <p:spPr>
                <a:xfrm>
                  <a:off x="0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2" name="îSlîdé">
                  <a:extLst>
                    <a:ext uri="{FF2B5EF4-FFF2-40B4-BE49-F238E27FC236}">
                      <a16:creationId xmlns:a16="http://schemas.microsoft.com/office/drawing/2014/main" id="{69F69FDB-4CAA-4928-A38F-F9115C8984D3}"/>
                    </a:ext>
                  </a:extLst>
                </p:cNvPr>
                <p:cNvSpPr/>
                <p:nvPr/>
              </p:nvSpPr>
              <p:spPr>
                <a:xfrm>
                  <a:off x="0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3" name="íṧlídè">
                  <a:extLst>
                    <a:ext uri="{FF2B5EF4-FFF2-40B4-BE49-F238E27FC236}">
                      <a16:creationId xmlns:a16="http://schemas.microsoft.com/office/drawing/2014/main" id="{D3CDE484-1A90-4461-BC98-86CF703C658D}"/>
                    </a:ext>
                  </a:extLst>
                </p:cNvPr>
                <p:cNvSpPr/>
                <p:nvPr/>
              </p:nvSpPr>
              <p:spPr>
                <a:xfrm>
                  <a:off x="0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4" name="ïṧḻîdé">
                  <a:extLst>
                    <a:ext uri="{FF2B5EF4-FFF2-40B4-BE49-F238E27FC236}">
                      <a16:creationId xmlns:a16="http://schemas.microsoft.com/office/drawing/2014/main" id="{09535437-A952-40E1-8E73-58BC62F74396}"/>
                    </a:ext>
                  </a:extLst>
                </p:cNvPr>
                <p:cNvSpPr/>
                <p:nvPr/>
              </p:nvSpPr>
              <p:spPr>
                <a:xfrm>
                  <a:off x="0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5" name="ïslïḑé">
                  <a:extLst>
                    <a:ext uri="{FF2B5EF4-FFF2-40B4-BE49-F238E27FC236}">
                      <a16:creationId xmlns:a16="http://schemas.microsoft.com/office/drawing/2014/main" id="{206DFC9E-E56B-4158-BCBB-DEDFFC0C4638}"/>
                    </a:ext>
                  </a:extLst>
                </p:cNvPr>
                <p:cNvSpPr/>
                <p:nvPr/>
              </p:nvSpPr>
              <p:spPr>
                <a:xfrm>
                  <a:off x="0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6" name="ïṥľîďé">
                  <a:extLst>
                    <a:ext uri="{FF2B5EF4-FFF2-40B4-BE49-F238E27FC236}">
                      <a16:creationId xmlns:a16="http://schemas.microsoft.com/office/drawing/2014/main" id="{AE7E7B69-C493-4E1A-9B3D-11F109FEE7F8}"/>
                    </a:ext>
                  </a:extLst>
                </p:cNvPr>
                <p:cNvSpPr/>
                <p:nvPr/>
              </p:nvSpPr>
              <p:spPr>
                <a:xfrm>
                  <a:off x="0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7" name="isľide">
                  <a:extLst>
                    <a:ext uri="{FF2B5EF4-FFF2-40B4-BE49-F238E27FC236}">
                      <a16:creationId xmlns:a16="http://schemas.microsoft.com/office/drawing/2014/main" id="{5F4BC05D-BAB4-49BF-BEDF-E8728057C201}"/>
                    </a:ext>
                  </a:extLst>
                </p:cNvPr>
                <p:cNvSpPr/>
                <p:nvPr/>
              </p:nvSpPr>
              <p:spPr>
                <a:xfrm>
                  <a:off x="0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8" name="îšľîḋé">
                  <a:extLst>
                    <a:ext uri="{FF2B5EF4-FFF2-40B4-BE49-F238E27FC236}">
                      <a16:creationId xmlns:a16="http://schemas.microsoft.com/office/drawing/2014/main" id="{1593A2AA-B6E2-4FEA-9578-6786A7C6BE0C}"/>
                    </a:ext>
                  </a:extLst>
                </p:cNvPr>
                <p:cNvSpPr/>
                <p:nvPr/>
              </p:nvSpPr>
              <p:spPr>
                <a:xfrm>
                  <a:off x="0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59" name="î$ḻíḑé">
                  <a:extLst>
                    <a:ext uri="{FF2B5EF4-FFF2-40B4-BE49-F238E27FC236}">
                      <a16:creationId xmlns:a16="http://schemas.microsoft.com/office/drawing/2014/main" id="{FADBC038-5E24-4C7A-B2EC-B6D146BC7D3C}"/>
                    </a:ext>
                  </a:extLst>
                </p:cNvPr>
                <p:cNvSpPr/>
                <p:nvPr/>
              </p:nvSpPr>
              <p:spPr>
                <a:xfrm>
                  <a:off x="485775" y="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0" name="iṣľïdè">
                  <a:extLst>
                    <a:ext uri="{FF2B5EF4-FFF2-40B4-BE49-F238E27FC236}">
                      <a16:creationId xmlns:a16="http://schemas.microsoft.com/office/drawing/2014/main" id="{C7E92E7B-9AD4-4B01-AC91-683F1B3A0FD1}"/>
                    </a:ext>
                  </a:extLst>
                </p:cNvPr>
                <p:cNvSpPr/>
                <p:nvPr/>
              </p:nvSpPr>
              <p:spPr>
                <a:xfrm>
                  <a:off x="485775" y="1174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1" name="iŝľîḑé">
                  <a:extLst>
                    <a:ext uri="{FF2B5EF4-FFF2-40B4-BE49-F238E27FC236}">
                      <a16:creationId xmlns:a16="http://schemas.microsoft.com/office/drawing/2014/main" id="{52A69CC8-1B49-4E98-AB77-AD7B31E5DEDC}"/>
                    </a:ext>
                  </a:extLst>
                </p:cNvPr>
                <p:cNvSpPr/>
                <p:nvPr/>
              </p:nvSpPr>
              <p:spPr>
                <a:xfrm>
                  <a:off x="485775" y="2349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2" name="išḻîḍe">
                  <a:extLst>
                    <a:ext uri="{FF2B5EF4-FFF2-40B4-BE49-F238E27FC236}">
                      <a16:creationId xmlns:a16="http://schemas.microsoft.com/office/drawing/2014/main" id="{C012F30C-ED9E-4682-9C8B-2FFA91606D5C}"/>
                    </a:ext>
                  </a:extLst>
                </p:cNvPr>
                <p:cNvSpPr/>
                <p:nvPr/>
              </p:nvSpPr>
              <p:spPr>
                <a:xfrm>
                  <a:off x="485775" y="3524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3" name="ïŝḷîďe">
                  <a:extLst>
                    <a:ext uri="{FF2B5EF4-FFF2-40B4-BE49-F238E27FC236}">
                      <a16:creationId xmlns:a16="http://schemas.microsoft.com/office/drawing/2014/main" id="{CD92CE0C-33AC-4664-B624-E9F44BCD322F}"/>
                    </a:ext>
                  </a:extLst>
                </p:cNvPr>
                <p:cNvSpPr/>
                <p:nvPr/>
              </p:nvSpPr>
              <p:spPr>
                <a:xfrm>
                  <a:off x="485775" y="4699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4" name="iṩḻîḍè">
                  <a:extLst>
                    <a:ext uri="{FF2B5EF4-FFF2-40B4-BE49-F238E27FC236}">
                      <a16:creationId xmlns:a16="http://schemas.microsoft.com/office/drawing/2014/main" id="{EAE7BE1A-320C-48B4-A901-0E70EFCEF4EE}"/>
                    </a:ext>
                  </a:extLst>
                </p:cNvPr>
                <p:cNvSpPr/>
                <p:nvPr/>
              </p:nvSpPr>
              <p:spPr>
                <a:xfrm>
                  <a:off x="485775" y="58737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5" name="îṥḻïḍè">
                  <a:extLst>
                    <a:ext uri="{FF2B5EF4-FFF2-40B4-BE49-F238E27FC236}">
                      <a16:creationId xmlns:a16="http://schemas.microsoft.com/office/drawing/2014/main" id="{B2E9C1D3-2F9C-4605-89EA-574FD783692E}"/>
                    </a:ext>
                  </a:extLst>
                </p:cNvPr>
                <p:cNvSpPr/>
                <p:nvPr/>
              </p:nvSpPr>
              <p:spPr>
                <a:xfrm>
                  <a:off x="485775" y="70485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6" name="í$1ïḋè">
                  <a:extLst>
                    <a:ext uri="{FF2B5EF4-FFF2-40B4-BE49-F238E27FC236}">
                      <a16:creationId xmlns:a16="http://schemas.microsoft.com/office/drawing/2014/main" id="{3A0E645D-8AE7-443F-BFF3-5693397CFFA6}"/>
                    </a:ext>
                  </a:extLst>
                </p:cNvPr>
                <p:cNvSpPr/>
                <p:nvPr/>
              </p:nvSpPr>
              <p:spPr>
                <a:xfrm>
                  <a:off x="485775" y="822325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7" name="îslïḍè">
                  <a:extLst>
                    <a:ext uri="{FF2B5EF4-FFF2-40B4-BE49-F238E27FC236}">
                      <a16:creationId xmlns:a16="http://schemas.microsoft.com/office/drawing/2014/main" id="{C09F384D-44CF-4B06-8A65-4CCDFF307D9F}"/>
                    </a:ext>
                  </a:extLst>
                </p:cNvPr>
                <p:cNvSpPr/>
                <p:nvPr/>
              </p:nvSpPr>
              <p:spPr>
                <a:xfrm>
                  <a:off x="485775" y="939800"/>
                  <a:ext cx="56394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8" name="ïSḻïḍê">
                  <a:extLst>
                    <a:ext uri="{FF2B5EF4-FFF2-40B4-BE49-F238E27FC236}">
                      <a16:creationId xmlns:a16="http://schemas.microsoft.com/office/drawing/2014/main" id="{BC30D42C-CA2F-4B57-9741-D64AC3D14F2E}"/>
                    </a:ext>
                  </a:extLst>
                </p:cNvPr>
                <p:cNvSpPr/>
                <p:nvPr/>
              </p:nvSpPr>
              <p:spPr>
                <a:xfrm>
                  <a:off x="1151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69" name="ïṩḷiḓé">
                  <a:extLst>
                    <a:ext uri="{FF2B5EF4-FFF2-40B4-BE49-F238E27FC236}">
                      <a16:creationId xmlns:a16="http://schemas.microsoft.com/office/drawing/2014/main" id="{4FD1D56A-03BC-42A9-BF66-6CBBF9B99C0E}"/>
                    </a:ext>
                  </a:extLst>
                </p:cNvPr>
                <p:cNvSpPr/>
                <p:nvPr/>
              </p:nvSpPr>
              <p:spPr>
                <a:xfrm>
                  <a:off x="1151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0" name="îṡľiďe">
                  <a:extLst>
                    <a:ext uri="{FF2B5EF4-FFF2-40B4-BE49-F238E27FC236}">
                      <a16:creationId xmlns:a16="http://schemas.microsoft.com/office/drawing/2014/main" id="{54728420-CE18-4F50-BA1F-048858FA2583}"/>
                    </a:ext>
                  </a:extLst>
                </p:cNvPr>
                <p:cNvSpPr/>
                <p:nvPr/>
              </p:nvSpPr>
              <p:spPr>
                <a:xfrm>
                  <a:off x="1151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1" name="î$ļîḋe">
                  <a:extLst>
                    <a:ext uri="{FF2B5EF4-FFF2-40B4-BE49-F238E27FC236}">
                      <a16:creationId xmlns:a16="http://schemas.microsoft.com/office/drawing/2014/main" id="{D1F6E8F0-DBEA-4141-8D6C-C6232F01B8A2}"/>
                    </a:ext>
                  </a:extLst>
                </p:cNvPr>
                <p:cNvSpPr/>
                <p:nvPr/>
              </p:nvSpPr>
              <p:spPr>
                <a:xfrm>
                  <a:off x="1151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2" name="işľíďê">
                  <a:extLst>
                    <a:ext uri="{FF2B5EF4-FFF2-40B4-BE49-F238E27FC236}">
                      <a16:creationId xmlns:a16="http://schemas.microsoft.com/office/drawing/2014/main" id="{CCC09C51-A967-4899-8CB2-6E5FF7488679}"/>
                    </a:ext>
                  </a:extLst>
                </p:cNvPr>
                <p:cNvSpPr/>
                <p:nvPr/>
              </p:nvSpPr>
              <p:spPr>
                <a:xfrm>
                  <a:off x="1151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3" name="ï$ḻíďè">
                  <a:extLst>
                    <a:ext uri="{FF2B5EF4-FFF2-40B4-BE49-F238E27FC236}">
                      <a16:creationId xmlns:a16="http://schemas.microsoft.com/office/drawing/2014/main" id="{C94A7E59-DB5B-4E67-88CB-3B28AD9DA7C1}"/>
                    </a:ext>
                  </a:extLst>
                </p:cNvPr>
                <p:cNvSpPr/>
                <p:nvPr/>
              </p:nvSpPr>
              <p:spPr>
                <a:xfrm>
                  <a:off x="1151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4" name="íṧ1ïďê">
                  <a:extLst>
                    <a:ext uri="{FF2B5EF4-FFF2-40B4-BE49-F238E27FC236}">
                      <a16:creationId xmlns:a16="http://schemas.microsoft.com/office/drawing/2014/main" id="{2E944AFA-1A6B-4999-B9EA-369C132481EC}"/>
                    </a:ext>
                  </a:extLst>
                </p:cNvPr>
                <p:cNvSpPr/>
                <p:nvPr/>
              </p:nvSpPr>
              <p:spPr>
                <a:xfrm>
                  <a:off x="1151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5" name="î$ľíḍê">
                  <a:extLst>
                    <a:ext uri="{FF2B5EF4-FFF2-40B4-BE49-F238E27FC236}">
                      <a16:creationId xmlns:a16="http://schemas.microsoft.com/office/drawing/2014/main" id="{409AF645-DD9D-4799-A2B3-2BA931A8755D}"/>
                    </a:ext>
                  </a:extLst>
                </p:cNvPr>
                <p:cNvSpPr/>
                <p:nvPr/>
              </p:nvSpPr>
              <p:spPr>
                <a:xfrm>
                  <a:off x="1151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6" name="iṥlide">
                  <a:extLst>
                    <a:ext uri="{FF2B5EF4-FFF2-40B4-BE49-F238E27FC236}">
                      <a16:creationId xmlns:a16="http://schemas.microsoft.com/office/drawing/2014/main" id="{FEB9FD78-1767-4FA5-88D6-6182C2140F1D}"/>
                    </a:ext>
                  </a:extLst>
                </p:cNvPr>
                <p:cNvSpPr/>
                <p:nvPr/>
              </p:nvSpPr>
              <p:spPr>
                <a:xfrm>
                  <a:off x="1151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7" name="ïsḷïďè">
                  <a:extLst>
                    <a:ext uri="{FF2B5EF4-FFF2-40B4-BE49-F238E27FC236}">
                      <a16:creationId xmlns:a16="http://schemas.microsoft.com/office/drawing/2014/main" id="{095B1927-BEC6-462B-BCEC-D6F3C4D5D2EA}"/>
                    </a:ext>
                  </a:extLst>
                </p:cNvPr>
                <p:cNvSpPr/>
                <p:nvPr/>
              </p:nvSpPr>
              <p:spPr>
                <a:xfrm>
                  <a:off x="486926" y="12461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8" name="íṣļïḋé">
                  <a:extLst>
                    <a:ext uri="{FF2B5EF4-FFF2-40B4-BE49-F238E27FC236}">
                      <a16:creationId xmlns:a16="http://schemas.microsoft.com/office/drawing/2014/main" id="{B4143383-5540-4876-9C24-A6852C93D044}"/>
                    </a:ext>
                  </a:extLst>
                </p:cNvPr>
                <p:cNvSpPr/>
                <p:nvPr/>
              </p:nvSpPr>
              <p:spPr>
                <a:xfrm>
                  <a:off x="486926" y="13635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79" name="î$ļiḓe">
                  <a:extLst>
                    <a:ext uri="{FF2B5EF4-FFF2-40B4-BE49-F238E27FC236}">
                      <a16:creationId xmlns:a16="http://schemas.microsoft.com/office/drawing/2014/main" id="{9A96F936-3D43-470C-BFAB-F4F776374B44}"/>
                    </a:ext>
                  </a:extLst>
                </p:cNvPr>
                <p:cNvSpPr/>
                <p:nvPr/>
              </p:nvSpPr>
              <p:spPr>
                <a:xfrm>
                  <a:off x="486926" y="14810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0" name="ïŝľîďe">
                  <a:extLst>
                    <a:ext uri="{FF2B5EF4-FFF2-40B4-BE49-F238E27FC236}">
                      <a16:creationId xmlns:a16="http://schemas.microsoft.com/office/drawing/2014/main" id="{3FDD32DB-84B9-4AC5-8B75-5A404ED22250}"/>
                    </a:ext>
                  </a:extLst>
                </p:cNvPr>
                <p:cNvSpPr/>
                <p:nvPr/>
              </p:nvSpPr>
              <p:spPr>
                <a:xfrm>
                  <a:off x="486926" y="15985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1" name="ïŝļîḋè">
                  <a:extLst>
                    <a:ext uri="{FF2B5EF4-FFF2-40B4-BE49-F238E27FC236}">
                      <a16:creationId xmlns:a16="http://schemas.microsoft.com/office/drawing/2014/main" id="{BF316E8E-0A84-4949-855D-BCC00E4BEEF5}"/>
                    </a:ext>
                  </a:extLst>
                </p:cNvPr>
                <p:cNvSpPr/>
                <p:nvPr/>
              </p:nvSpPr>
              <p:spPr>
                <a:xfrm>
                  <a:off x="486926" y="17160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2" name="íŝ1ïḑé">
                  <a:extLst>
                    <a:ext uri="{FF2B5EF4-FFF2-40B4-BE49-F238E27FC236}">
                      <a16:creationId xmlns:a16="http://schemas.microsoft.com/office/drawing/2014/main" id="{3E39F567-A1DB-48CE-95F2-3EC55F54C3C1}"/>
                    </a:ext>
                  </a:extLst>
                </p:cNvPr>
                <p:cNvSpPr/>
                <p:nvPr/>
              </p:nvSpPr>
              <p:spPr>
                <a:xfrm>
                  <a:off x="486926" y="183349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3" name="îŝḻîḑe">
                  <a:extLst>
                    <a:ext uri="{FF2B5EF4-FFF2-40B4-BE49-F238E27FC236}">
                      <a16:creationId xmlns:a16="http://schemas.microsoft.com/office/drawing/2014/main" id="{87F63F47-0699-4EA2-9138-37567A9DE894}"/>
                    </a:ext>
                  </a:extLst>
                </p:cNvPr>
                <p:cNvSpPr/>
                <p:nvPr/>
              </p:nvSpPr>
              <p:spPr>
                <a:xfrm>
                  <a:off x="486926" y="195097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4" name="íŝḻïḑe">
                  <a:extLst>
                    <a:ext uri="{FF2B5EF4-FFF2-40B4-BE49-F238E27FC236}">
                      <a16:creationId xmlns:a16="http://schemas.microsoft.com/office/drawing/2014/main" id="{A03BF143-7A47-4759-83E0-8AFFEF160900}"/>
                    </a:ext>
                  </a:extLst>
                </p:cNvPr>
                <p:cNvSpPr/>
                <p:nvPr/>
              </p:nvSpPr>
              <p:spPr>
                <a:xfrm>
                  <a:off x="486926" y="2068449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5" name="íşḻiḋè">
                  <a:extLst>
                    <a:ext uri="{FF2B5EF4-FFF2-40B4-BE49-F238E27FC236}">
                      <a16:creationId xmlns:a16="http://schemas.microsoft.com/office/drawing/2014/main" id="{9A683CE9-764F-4E40-844C-334B00198199}"/>
                    </a:ext>
                  </a:extLst>
                </p:cNvPr>
                <p:cNvSpPr/>
                <p:nvPr/>
              </p:nvSpPr>
              <p:spPr>
                <a:xfrm>
                  <a:off x="486926" y="2185924"/>
                  <a:ext cx="56395" cy="56395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6" name="ï$lïďe">
                  <a:extLst>
                    <a:ext uri="{FF2B5EF4-FFF2-40B4-BE49-F238E27FC236}">
                      <a16:creationId xmlns:a16="http://schemas.microsoft.com/office/drawing/2014/main" id="{0E679FD5-EFB5-4B7B-A325-F1D17879D06F}"/>
                    </a:ext>
                  </a:extLst>
                </p:cNvPr>
                <p:cNvSpPr/>
                <p:nvPr/>
              </p:nvSpPr>
              <p:spPr>
                <a:xfrm>
                  <a:off x="1151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7" name="ïŝliḍé">
                  <a:extLst>
                    <a:ext uri="{FF2B5EF4-FFF2-40B4-BE49-F238E27FC236}">
                      <a16:creationId xmlns:a16="http://schemas.microsoft.com/office/drawing/2014/main" id="{3D4CBDC9-8BEC-4831-83D4-CB1A571EC77F}"/>
                    </a:ext>
                  </a:extLst>
                </p:cNvPr>
                <p:cNvSpPr/>
                <p:nvPr/>
              </p:nvSpPr>
              <p:spPr>
                <a:xfrm>
                  <a:off x="1151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8" name="íşļïḑe">
                  <a:extLst>
                    <a:ext uri="{FF2B5EF4-FFF2-40B4-BE49-F238E27FC236}">
                      <a16:creationId xmlns:a16="http://schemas.microsoft.com/office/drawing/2014/main" id="{AAA04378-BB6E-42C5-B8BB-B1D8BE6E6C71}"/>
                    </a:ext>
                  </a:extLst>
                </p:cNvPr>
                <p:cNvSpPr/>
                <p:nvPr/>
              </p:nvSpPr>
              <p:spPr>
                <a:xfrm>
                  <a:off x="1151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89" name="íś1iḋè">
                  <a:extLst>
                    <a:ext uri="{FF2B5EF4-FFF2-40B4-BE49-F238E27FC236}">
                      <a16:creationId xmlns:a16="http://schemas.microsoft.com/office/drawing/2014/main" id="{544E4141-0B90-4A91-BDA5-2DDE60C62A78}"/>
                    </a:ext>
                  </a:extLst>
                </p:cNvPr>
                <p:cNvSpPr/>
                <p:nvPr/>
              </p:nvSpPr>
              <p:spPr>
                <a:xfrm>
                  <a:off x="1151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0" name="iş1íḍè">
                  <a:extLst>
                    <a:ext uri="{FF2B5EF4-FFF2-40B4-BE49-F238E27FC236}">
                      <a16:creationId xmlns:a16="http://schemas.microsoft.com/office/drawing/2014/main" id="{BC4160F4-BA9F-4C8F-827C-12F1B64BA292}"/>
                    </a:ext>
                  </a:extLst>
                </p:cNvPr>
                <p:cNvSpPr/>
                <p:nvPr/>
              </p:nvSpPr>
              <p:spPr>
                <a:xfrm>
                  <a:off x="1151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1" name="îśľîďè">
                  <a:extLst>
                    <a:ext uri="{FF2B5EF4-FFF2-40B4-BE49-F238E27FC236}">
                      <a16:creationId xmlns:a16="http://schemas.microsoft.com/office/drawing/2014/main" id="{B861C6AF-958D-47DD-820C-AB63AC0CDF44}"/>
                    </a:ext>
                  </a:extLst>
                </p:cNvPr>
                <p:cNvSpPr/>
                <p:nvPr/>
              </p:nvSpPr>
              <p:spPr>
                <a:xfrm>
                  <a:off x="1151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2" name="îṧḷîḓê">
                  <a:extLst>
                    <a:ext uri="{FF2B5EF4-FFF2-40B4-BE49-F238E27FC236}">
                      <a16:creationId xmlns:a16="http://schemas.microsoft.com/office/drawing/2014/main" id="{90138970-FA2D-400C-97F8-578AAE0B30FA}"/>
                    </a:ext>
                  </a:extLst>
                </p:cNvPr>
                <p:cNvSpPr/>
                <p:nvPr/>
              </p:nvSpPr>
              <p:spPr>
                <a:xfrm>
                  <a:off x="1151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3" name="ï$líḋé">
                  <a:extLst>
                    <a:ext uri="{FF2B5EF4-FFF2-40B4-BE49-F238E27FC236}">
                      <a16:creationId xmlns:a16="http://schemas.microsoft.com/office/drawing/2014/main" id="{74A4351F-01BA-46C3-BA8C-00E81F1EDBD8}"/>
                    </a:ext>
                  </a:extLst>
                </p:cNvPr>
                <p:cNvSpPr/>
                <p:nvPr/>
              </p:nvSpPr>
              <p:spPr>
                <a:xfrm>
                  <a:off x="1151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4" name="îṩľïďê">
                  <a:extLst>
                    <a:ext uri="{FF2B5EF4-FFF2-40B4-BE49-F238E27FC236}">
                      <a16:creationId xmlns:a16="http://schemas.microsoft.com/office/drawing/2014/main" id="{FC9DFDDD-0AFE-4831-AF2D-B3CE44628833}"/>
                    </a:ext>
                  </a:extLst>
                </p:cNvPr>
                <p:cNvSpPr/>
                <p:nvPr/>
              </p:nvSpPr>
              <p:spPr>
                <a:xfrm>
                  <a:off x="1151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5" name="iŝḻïḑê">
                  <a:extLst>
                    <a:ext uri="{FF2B5EF4-FFF2-40B4-BE49-F238E27FC236}">
                      <a16:creationId xmlns:a16="http://schemas.microsoft.com/office/drawing/2014/main" id="{5B2B633D-A949-4A83-BCE7-EF574906FE3E}"/>
                    </a:ext>
                  </a:extLst>
                </p:cNvPr>
                <p:cNvSpPr/>
                <p:nvPr/>
              </p:nvSpPr>
              <p:spPr>
                <a:xfrm>
                  <a:off x="486926" y="25053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6" name="iṩlïḑe">
                  <a:extLst>
                    <a:ext uri="{FF2B5EF4-FFF2-40B4-BE49-F238E27FC236}">
                      <a16:creationId xmlns:a16="http://schemas.microsoft.com/office/drawing/2014/main" id="{E4DC046C-4475-4182-921A-10D1314AB9ED}"/>
                    </a:ext>
                  </a:extLst>
                </p:cNvPr>
                <p:cNvSpPr/>
                <p:nvPr/>
              </p:nvSpPr>
              <p:spPr>
                <a:xfrm>
                  <a:off x="486926" y="26228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7" name="iṧ1íḍê">
                  <a:extLst>
                    <a:ext uri="{FF2B5EF4-FFF2-40B4-BE49-F238E27FC236}">
                      <a16:creationId xmlns:a16="http://schemas.microsoft.com/office/drawing/2014/main" id="{21F99F5B-ACEA-48E9-AD2C-A44B0C6B2618}"/>
                    </a:ext>
                  </a:extLst>
                </p:cNvPr>
                <p:cNvSpPr/>
                <p:nvPr/>
              </p:nvSpPr>
              <p:spPr>
                <a:xfrm>
                  <a:off x="486926" y="27402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8" name="íŝļíḋe">
                  <a:extLst>
                    <a:ext uri="{FF2B5EF4-FFF2-40B4-BE49-F238E27FC236}">
                      <a16:creationId xmlns:a16="http://schemas.microsoft.com/office/drawing/2014/main" id="{6EE2379B-88AC-48D4-A2D6-69636D428F0D}"/>
                    </a:ext>
                  </a:extLst>
                </p:cNvPr>
                <p:cNvSpPr/>
                <p:nvPr/>
              </p:nvSpPr>
              <p:spPr>
                <a:xfrm>
                  <a:off x="486926" y="28577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99" name="ïṧḷíďê">
                  <a:extLst>
                    <a:ext uri="{FF2B5EF4-FFF2-40B4-BE49-F238E27FC236}">
                      <a16:creationId xmlns:a16="http://schemas.microsoft.com/office/drawing/2014/main" id="{CFA1372D-6126-4AEA-ADA3-65A90B09176D}"/>
                    </a:ext>
                  </a:extLst>
                </p:cNvPr>
                <p:cNvSpPr/>
                <p:nvPr/>
              </p:nvSpPr>
              <p:spPr>
                <a:xfrm>
                  <a:off x="486926" y="29752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0" name="ïŝľíḑe">
                  <a:extLst>
                    <a:ext uri="{FF2B5EF4-FFF2-40B4-BE49-F238E27FC236}">
                      <a16:creationId xmlns:a16="http://schemas.microsoft.com/office/drawing/2014/main" id="{EF10A92F-DBE9-4E75-9EF0-06748DE3EA8A}"/>
                    </a:ext>
                  </a:extLst>
                </p:cNvPr>
                <p:cNvSpPr/>
                <p:nvPr/>
              </p:nvSpPr>
              <p:spPr>
                <a:xfrm>
                  <a:off x="486926" y="309270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1" name="íṣ1îḍè">
                  <a:extLst>
                    <a:ext uri="{FF2B5EF4-FFF2-40B4-BE49-F238E27FC236}">
                      <a16:creationId xmlns:a16="http://schemas.microsoft.com/office/drawing/2014/main" id="{3DCCDCF4-CB84-4102-9485-E739F4D273A9}"/>
                    </a:ext>
                  </a:extLst>
                </p:cNvPr>
                <p:cNvSpPr/>
                <p:nvPr/>
              </p:nvSpPr>
              <p:spPr>
                <a:xfrm>
                  <a:off x="486926" y="321018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2" name="îšļidé">
                  <a:extLst>
                    <a:ext uri="{FF2B5EF4-FFF2-40B4-BE49-F238E27FC236}">
                      <a16:creationId xmlns:a16="http://schemas.microsoft.com/office/drawing/2014/main" id="{38A1C75C-DDF7-4B64-808F-0D1F7CCA167C}"/>
                    </a:ext>
                  </a:extLst>
                </p:cNvPr>
                <p:cNvSpPr/>
                <p:nvPr/>
              </p:nvSpPr>
              <p:spPr>
                <a:xfrm>
                  <a:off x="486926" y="3327657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103" name="îś1îḑè">
                  <a:extLst>
                    <a:ext uri="{FF2B5EF4-FFF2-40B4-BE49-F238E27FC236}">
                      <a16:creationId xmlns:a16="http://schemas.microsoft.com/office/drawing/2014/main" id="{5015F75E-A583-4DC3-A058-C008485D7DEA}"/>
                    </a:ext>
                  </a:extLst>
                </p:cNvPr>
                <p:cNvSpPr/>
                <p:nvPr/>
              </p:nvSpPr>
              <p:spPr>
                <a:xfrm>
                  <a:off x="486926" y="3445132"/>
                  <a:ext cx="56395" cy="56394"/>
                </a:xfrm>
                <a:prstGeom prst="ellipse">
                  <a:avLst/>
                </a:pr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  <p:grpSp>
            <p:nvGrpSpPr>
              <p:cNvPr id="43" name="íŝlîdè">
                <a:extLst>
                  <a:ext uri="{FF2B5EF4-FFF2-40B4-BE49-F238E27FC236}">
                    <a16:creationId xmlns:a16="http://schemas.microsoft.com/office/drawing/2014/main" id="{26F29EAB-7BF1-4B0D-A776-6FC2E1B5BDF5}"/>
                  </a:ext>
                </a:extLst>
              </p:cNvPr>
              <p:cNvGrpSpPr/>
              <p:nvPr/>
            </p:nvGrpSpPr>
            <p:grpSpPr>
              <a:xfrm>
                <a:off x="9189362" y="3615910"/>
                <a:ext cx="785931" cy="766320"/>
                <a:chOff x="0" y="0"/>
                <a:chExt cx="1216418" cy="1186066"/>
              </a:xfrm>
              <a:solidFill>
                <a:schemeClr val="tx2">
                  <a:lumMod val="20000"/>
                  <a:lumOff val="80000"/>
                </a:schemeClr>
              </a:solidFill>
            </p:grpSpPr>
            <p:sp>
              <p:nvSpPr>
                <p:cNvPr id="44" name="íşľïďê">
                  <a:extLst>
                    <a:ext uri="{FF2B5EF4-FFF2-40B4-BE49-F238E27FC236}">
                      <a16:creationId xmlns:a16="http://schemas.microsoft.com/office/drawing/2014/main" id="{C50980F2-EE08-4DD7-B659-6C961A5D9417}"/>
                    </a:ext>
                  </a:extLst>
                </p:cNvPr>
                <p:cNvSpPr/>
                <p:nvPr/>
              </p:nvSpPr>
              <p:spPr>
                <a:xfrm>
                  <a:off x="0" y="0"/>
                  <a:ext cx="639801" cy="11860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31" h="21600" extrusionOk="0">
                      <a:moveTo>
                        <a:pt x="24" y="14080"/>
                      </a:moveTo>
                      <a:lnTo>
                        <a:pt x="17802" y="11322"/>
                      </a:lnTo>
                      <a:lnTo>
                        <a:pt x="18217" y="16238"/>
                      </a:lnTo>
                      <a:cubicBezTo>
                        <a:pt x="18211" y="16598"/>
                        <a:pt x="18327" y="16957"/>
                        <a:pt x="18559" y="17295"/>
                      </a:cubicBezTo>
                      <a:cubicBezTo>
                        <a:pt x="18669" y="17455"/>
                        <a:pt x="18805" y="17611"/>
                        <a:pt x="18965" y="17759"/>
                      </a:cubicBezTo>
                      <a:lnTo>
                        <a:pt x="13465" y="19149"/>
                      </a:lnTo>
                      <a:cubicBezTo>
                        <a:pt x="13101" y="19317"/>
                        <a:pt x="12792" y="19518"/>
                        <a:pt x="12552" y="19742"/>
                      </a:cubicBezTo>
                      <a:cubicBezTo>
                        <a:pt x="12088" y="20177"/>
                        <a:pt x="11898" y="20681"/>
                        <a:pt x="12011" y="21180"/>
                      </a:cubicBezTo>
                      <a:lnTo>
                        <a:pt x="20037" y="19614"/>
                      </a:lnTo>
                      <a:lnTo>
                        <a:pt x="20459" y="21600"/>
                      </a:lnTo>
                      <a:cubicBezTo>
                        <a:pt x="21160" y="18155"/>
                        <a:pt x="21518" y="14692"/>
                        <a:pt x="21530" y="11226"/>
                      </a:cubicBezTo>
                      <a:cubicBezTo>
                        <a:pt x="21544" y="7475"/>
                        <a:pt x="21154" y="3726"/>
                        <a:pt x="20361" y="0"/>
                      </a:cubicBezTo>
                      <a:cubicBezTo>
                        <a:pt x="19847" y="140"/>
                        <a:pt x="19403" y="345"/>
                        <a:pt x="19067" y="598"/>
                      </a:cubicBezTo>
                      <a:cubicBezTo>
                        <a:pt x="18712" y="866"/>
                        <a:pt x="18491" y="1179"/>
                        <a:pt x="18424" y="1508"/>
                      </a:cubicBezTo>
                      <a:lnTo>
                        <a:pt x="18336" y="7431"/>
                      </a:lnTo>
                      <a:lnTo>
                        <a:pt x="1541" y="11966"/>
                      </a:lnTo>
                      <a:cubicBezTo>
                        <a:pt x="1038" y="12208"/>
                        <a:pt x="639" y="12507"/>
                        <a:pt x="374" y="12842"/>
                      </a:cubicBezTo>
                      <a:cubicBezTo>
                        <a:pt x="64" y="13232"/>
                        <a:pt x="-56" y="13658"/>
                        <a:pt x="24" y="14080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5" name="íṧļídê">
                  <a:extLst>
                    <a:ext uri="{FF2B5EF4-FFF2-40B4-BE49-F238E27FC236}">
                      <a16:creationId xmlns:a16="http://schemas.microsoft.com/office/drawing/2014/main" id="{E7662695-BA2A-487D-AE7D-20C3EE3EA907}"/>
                    </a:ext>
                  </a:extLst>
                </p:cNvPr>
                <p:cNvSpPr/>
                <p:nvPr/>
              </p:nvSpPr>
              <p:spPr>
                <a:xfrm>
                  <a:off x="607141" y="0"/>
                  <a:ext cx="609277" cy="118312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41" h="21600" extrusionOk="0">
                      <a:moveTo>
                        <a:pt x="21516" y="14115"/>
                      </a:moveTo>
                      <a:lnTo>
                        <a:pt x="2839" y="11350"/>
                      </a:lnTo>
                      <a:lnTo>
                        <a:pt x="2402" y="16278"/>
                      </a:lnTo>
                      <a:cubicBezTo>
                        <a:pt x="2409" y="16640"/>
                        <a:pt x="2287" y="16999"/>
                        <a:pt x="2044" y="17338"/>
                      </a:cubicBezTo>
                      <a:cubicBezTo>
                        <a:pt x="1928" y="17499"/>
                        <a:pt x="1785" y="17655"/>
                        <a:pt x="1616" y="17803"/>
                      </a:cubicBezTo>
                      <a:lnTo>
                        <a:pt x="7395" y="19196"/>
                      </a:lnTo>
                      <a:cubicBezTo>
                        <a:pt x="7778" y="19365"/>
                        <a:pt x="8102" y="19566"/>
                        <a:pt x="8354" y="19791"/>
                      </a:cubicBezTo>
                      <a:cubicBezTo>
                        <a:pt x="8841" y="20227"/>
                        <a:pt x="9041" y="20733"/>
                        <a:pt x="8922" y="21232"/>
                      </a:cubicBezTo>
                      <a:lnTo>
                        <a:pt x="490" y="19662"/>
                      </a:lnTo>
                      <a:lnTo>
                        <a:pt x="14" y="21600"/>
                      </a:lnTo>
                      <a:lnTo>
                        <a:pt x="0" y="0"/>
                      </a:lnTo>
                      <a:cubicBezTo>
                        <a:pt x="601" y="124"/>
                        <a:pt x="1123" y="331"/>
                        <a:pt x="1509" y="599"/>
                      </a:cubicBezTo>
                      <a:cubicBezTo>
                        <a:pt x="1892" y="866"/>
                        <a:pt x="2126" y="1181"/>
                        <a:pt x="2185" y="1511"/>
                      </a:cubicBezTo>
                      <a:lnTo>
                        <a:pt x="2277" y="7449"/>
                      </a:lnTo>
                      <a:lnTo>
                        <a:pt x="19922" y="11996"/>
                      </a:lnTo>
                      <a:cubicBezTo>
                        <a:pt x="20451" y="12238"/>
                        <a:pt x="20869" y="12538"/>
                        <a:pt x="21149" y="12874"/>
                      </a:cubicBezTo>
                      <a:cubicBezTo>
                        <a:pt x="21474" y="13265"/>
                        <a:pt x="21600" y="13692"/>
                        <a:pt x="21516" y="14115"/>
                      </a:cubicBez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46" name="ïŝlïďê">
                  <a:extLst>
                    <a:ext uri="{FF2B5EF4-FFF2-40B4-BE49-F238E27FC236}">
                      <a16:creationId xmlns:a16="http://schemas.microsoft.com/office/drawing/2014/main" id="{E12F6BA8-A70D-44EC-A471-DF4B2ACA8652}"/>
                    </a:ext>
                  </a:extLst>
                </p:cNvPr>
                <p:cNvSpPr/>
                <p:nvPr/>
              </p:nvSpPr>
              <p:spPr>
                <a:xfrm>
                  <a:off x="161377" y="5072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7" name="îṣlíḓè">
                  <a:extLst>
                    <a:ext uri="{FF2B5EF4-FFF2-40B4-BE49-F238E27FC236}">
                      <a16:creationId xmlns:a16="http://schemas.microsoft.com/office/drawing/2014/main" id="{F2CE635F-5A01-4864-A790-340CE9E15DF5}"/>
                    </a:ext>
                  </a:extLst>
                </p:cNvPr>
                <p:cNvSpPr/>
                <p:nvPr/>
              </p:nvSpPr>
              <p:spPr>
                <a:xfrm>
                  <a:off x="358227" y="405696"/>
                  <a:ext cx="68570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8" name="îṧļiḓé">
                  <a:extLst>
                    <a:ext uri="{FF2B5EF4-FFF2-40B4-BE49-F238E27FC236}">
                      <a16:creationId xmlns:a16="http://schemas.microsoft.com/office/drawing/2014/main" id="{55C25A1D-59D6-458C-9C1A-50B5F192CF7E}"/>
                    </a:ext>
                  </a:extLst>
                </p:cNvPr>
                <p:cNvSpPr/>
                <p:nvPr/>
              </p:nvSpPr>
              <p:spPr>
                <a:xfrm>
                  <a:off x="828760" y="405696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  <p:sp>
              <p:nvSpPr>
                <p:cNvPr id="49" name="ï$1idé">
                  <a:extLst>
                    <a:ext uri="{FF2B5EF4-FFF2-40B4-BE49-F238E27FC236}">
                      <a16:creationId xmlns:a16="http://schemas.microsoft.com/office/drawing/2014/main" id="{E3098B12-62B5-4784-8DF5-0B7AA4A50C42}"/>
                    </a:ext>
                  </a:extLst>
                </p:cNvPr>
                <p:cNvSpPr/>
                <p:nvPr/>
              </p:nvSpPr>
              <p:spPr>
                <a:xfrm>
                  <a:off x="1020581" y="509091"/>
                  <a:ext cx="68569" cy="16574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800" y="0"/>
                      </a:moveTo>
                      <a:lnTo>
                        <a:pt x="10800" y="0"/>
                      </a:lnTo>
                      <a:cubicBezTo>
                        <a:pt x="13782" y="0"/>
                        <a:pt x="16482" y="500"/>
                        <a:pt x="18437" y="1309"/>
                      </a:cubicBezTo>
                      <a:cubicBezTo>
                        <a:pt x="20391" y="2117"/>
                        <a:pt x="21600" y="3234"/>
                        <a:pt x="21600" y="4468"/>
                      </a:cubicBezTo>
                      <a:lnTo>
                        <a:pt x="21600" y="4468"/>
                      </a:lnTo>
                      <a:lnTo>
                        <a:pt x="21600" y="17132"/>
                      </a:lnTo>
                      <a:lnTo>
                        <a:pt x="21600" y="17132"/>
                      </a:lnTo>
                      <a:cubicBezTo>
                        <a:pt x="21600" y="18366"/>
                        <a:pt x="20391" y="19483"/>
                        <a:pt x="18437" y="20291"/>
                      </a:cubicBezTo>
                      <a:cubicBezTo>
                        <a:pt x="16482" y="21100"/>
                        <a:pt x="13782" y="21600"/>
                        <a:pt x="10800" y="21600"/>
                      </a:cubicBezTo>
                      <a:lnTo>
                        <a:pt x="10800" y="21600"/>
                      </a:lnTo>
                      <a:lnTo>
                        <a:pt x="10800" y="21600"/>
                      </a:lnTo>
                      <a:cubicBezTo>
                        <a:pt x="7818" y="21600"/>
                        <a:pt x="5118" y="21100"/>
                        <a:pt x="3163" y="20291"/>
                      </a:cubicBezTo>
                      <a:cubicBezTo>
                        <a:pt x="1209" y="19483"/>
                        <a:pt x="0" y="18366"/>
                        <a:pt x="0" y="17132"/>
                      </a:cubicBezTo>
                      <a:lnTo>
                        <a:pt x="0" y="17132"/>
                      </a:lnTo>
                      <a:lnTo>
                        <a:pt x="0" y="4468"/>
                      </a:lnTo>
                      <a:lnTo>
                        <a:pt x="0" y="4468"/>
                      </a:lnTo>
                      <a:cubicBezTo>
                        <a:pt x="0" y="3234"/>
                        <a:pt x="1209" y="2117"/>
                        <a:pt x="3163" y="1309"/>
                      </a:cubicBezTo>
                      <a:cubicBezTo>
                        <a:pt x="5118" y="500"/>
                        <a:pt x="7818" y="0"/>
                        <a:pt x="10800" y="0"/>
                      </a:cubicBezTo>
                      <a:lnTo>
                        <a:pt x="10800" y="0"/>
                      </a:lnTo>
                      <a:close/>
                    </a:path>
                  </a:pathLst>
                </a:custGeom>
                <a:grpFill/>
                <a:ln w="12700" cap="flat">
                  <a:noFill/>
                  <a:miter lim="400000"/>
                </a:ln>
                <a:effectLst/>
              </p:spPr>
              <p:txBody>
                <a:bodyPr wrap="square" lIns="71437" tIns="71437" rIns="71437" bIns="71437" numCol="1" anchor="ctr">
                  <a:noAutofit/>
                </a:bodyPr>
                <a:lstStyle/>
                <a:p>
                  <a:pPr algn="ctr">
                    <a:defRPr sz="3200" cap="none">
                      <a:solidFill>
                        <a:srgbClr val="FFFFFF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4" name="ïṣļíḍé">
              <a:extLst>
                <a:ext uri="{FF2B5EF4-FFF2-40B4-BE49-F238E27FC236}">
                  <a16:creationId xmlns:a16="http://schemas.microsoft.com/office/drawing/2014/main" id="{F1333C3C-61D7-4248-8FA8-D66A2356FD8E}"/>
                </a:ext>
              </a:extLst>
            </p:cNvPr>
            <p:cNvSpPr/>
            <p:nvPr/>
          </p:nvSpPr>
          <p:spPr>
            <a:xfrm>
              <a:off x="0" y="4932518"/>
              <a:ext cx="12192000" cy="19254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765" extrusionOk="0">
                  <a:moveTo>
                    <a:pt x="21600" y="19633"/>
                  </a:moveTo>
                  <a:lnTo>
                    <a:pt x="21600" y="4678"/>
                  </a:lnTo>
                  <a:cubicBezTo>
                    <a:pt x="21519" y="5200"/>
                    <a:pt x="21450" y="5778"/>
                    <a:pt x="21394" y="6397"/>
                  </a:cubicBezTo>
                  <a:cubicBezTo>
                    <a:pt x="21326" y="7134"/>
                    <a:pt x="21278" y="7922"/>
                    <a:pt x="21250" y="8739"/>
                  </a:cubicBezTo>
                  <a:cubicBezTo>
                    <a:pt x="20732" y="6146"/>
                    <a:pt x="20024" y="5226"/>
                    <a:pt x="19365" y="6289"/>
                  </a:cubicBezTo>
                  <a:cubicBezTo>
                    <a:pt x="18691" y="7375"/>
                    <a:pt x="18159" y="10379"/>
                    <a:pt x="17955" y="14256"/>
                  </a:cubicBezTo>
                  <a:cubicBezTo>
                    <a:pt x="17634" y="12696"/>
                    <a:pt x="17199" y="12181"/>
                    <a:pt x="16798" y="12887"/>
                  </a:cubicBezTo>
                  <a:cubicBezTo>
                    <a:pt x="16407" y="13575"/>
                    <a:pt x="16100" y="15338"/>
                    <a:pt x="15978" y="17597"/>
                  </a:cubicBezTo>
                  <a:cubicBezTo>
                    <a:pt x="15803" y="16521"/>
                    <a:pt x="15571" y="15813"/>
                    <a:pt x="15318" y="15584"/>
                  </a:cubicBezTo>
                  <a:cubicBezTo>
                    <a:pt x="15024" y="15317"/>
                    <a:pt x="14722" y="15720"/>
                    <a:pt x="14477" y="16708"/>
                  </a:cubicBezTo>
                  <a:cubicBezTo>
                    <a:pt x="14291" y="14758"/>
                    <a:pt x="14004" y="13198"/>
                    <a:pt x="13655" y="12253"/>
                  </a:cubicBezTo>
                  <a:cubicBezTo>
                    <a:pt x="13039" y="10580"/>
                    <a:pt x="12315" y="10968"/>
                    <a:pt x="11762" y="13266"/>
                  </a:cubicBezTo>
                  <a:cubicBezTo>
                    <a:pt x="11578" y="11890"/>
                    <a:pt x="11312" y="10963"/>
                    <a:pt x="11015" y="10670"/>
                  </a:cubicBezTo>
                  <a:cubicBezTo>
                    <a:pt x="10742" y="10401"/>
                    <a:pt x="10462" y="10688"/>
                    <a:pt x="10221" y="11483"/>
                  </a:cubicBezTo>
                  <a:cubicBezTo>
                    <a:pt x="10170" y="7291"/>
                    <a:pt x="9751" y="3546"/>
                    <a:pt x="9112" y="1556"/>
                  </a:cubicBezTo>
                  <a:cubicBezTo>
                    <a:pt x="8023" y="-1835"/>
                    <a:pt x="6666" y="498"/>
                    <a:pt x="6072" y="6781"/>
                  </a:cubicBezTo>
                  <a:cubicBezTo>
                    <a:pt x="5812" y="5146"/>
                    <a:pt x="5436" y="4296"/>
                    <a:pt x="5053" y="4477"/>
                  </a:cubicBezTo>
                  <a:cubicBezTo>
                    <a:pt x="4640" y="4672"/>
                    <a:pt x="4271" y="6034"/>
                    <a:pt x="4065" y="8117"/>
                  </a:cubicBezTo>
                  <a:cubicBezTo>
                    <a:pt x="3794" y="6709"/>
                    <a:pt x="3446" y="5902"/>
                    <a:pt x="3082" y="5841"/>
                  </a:cubicBezTo>
                  <a:cubicBezTo>
                    <a:pt x="2707" y="5778"/>
                    <a:pt x="2342" y="6506"/>
                    <a:pt x="2053" y="7890"/>
                  </a:cubicBezTo>
                  <a:cubicBezTo>
                    <a:pt x="1856" y="5787"/>
                    <a:pt x="1565" y="4032"/>
                    <a:pt x="1210" y="2809"/>
                  </a:cubicBezTo>
                  <a:cubicBezTo>
                    <a:pt x="848" y="1560"/>
                    <a:pt x="433" y="914"/>
                    <a:pt x="11" y="942"/>
                  </a:cubicBezTo>
                  <a:lnTo>
                    <a:pt x="0" y="19765"/>
                  </a:lnTo>
                  <a:lnTo>
                    <a:pt x="21600" y="19633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algn="ctr">
                <a:defRPr sz="3200" cap="none">
                  <a:solidFill>
                    <a:srgbClr val="000000"/>
                  </a:solidFill>
                </a:defRPr>
              </a:pPr>
              <a:endParaRPr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A150D7B7-2CE1-4C56-896A-8B9F8D2AE114}"/>
                </a:ext>
              </a:extLst>
            </p:cNvPr>
            <p:cNvCxnSpPr>
              <a:cxnSpLocks/>
            </p:cNvCxnSpPr>
            <p:nvPr/>
          </p:nvCxnSpPr>
          <p:spPr>
            <a:xfrm>
              <a:off x="669925" y="1591709"/>
              <a:ext cx="5336075" cy="0"/>
            </a:xfrm>
            <a:prstGeom prst="line">
              <a:avLst/>
            </a:prstGeom>
            <a:ln w="3175" cap="rnd">
              <a:solidFill>
                <a:schemeClr val="bg1">
                  <a:lumMod val="75000"/>
                </a:schemeClr>
              </a:solidFill>
              <a:round/>
              <a:headEnd type="none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4" name="组合 103">
            <a:extLst>
              <a:ext uri="{FF2B5EF4-FFF2-40B4-BE49-F238E27FC236}">
                <a16:creationId xmlns:a16="http://schemas.microsoft.com/office/drawing/2014/main" id="{51D7FCE4-A16E-437B-9788-7F68F9306A42}"/>
              </a:ext>
            </a:extLst>
          </p:cNvPr>
          <p:cNvGrpSpPr/>
          <p:nvPr/>
        </p:nvGrpSpPr>
        <p:grpSpPr>
          <a:xfrm>
            <a:off x="0" y="147919"/>
            <a:ext cx="10188388" cy="733347"/>
            <a:chOff x="1026459" y="557573"/>
            <a:chExt cx="10188388" cy="733347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BEAC7F58-CDC0-436C-952A-9E9D1987F876}"/>
                </a:ext>
              </a:extLst>
            </p:cNvPr>
            <p:cNvSpPr/>
            <p:nvPr/>
          </p:nvSpPr>
          <p:spPr>
            <a:xfrm>
              <a:off x="1026459" y="557573"/>
              <a:ext cx="10188388" cy="733346"/>
            </a:xfrm>
            <a:prstGeom prst="rect">
              <a:avLst/>
            </a:prstGeom>
            <a:solidFill>
              <a:srgbClr val="0E41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dirty="0"/>
                <a:t>整体技术选型</a:t>
              </a:r>
            </a:p>
          </p:txBody>
        </p:sp>
        <p:pic>
          <p:nvPicPr>
            <p:cNvPr id="106" name="图片 105" descr="图片包含 户外, 标牌&#10;&#10;已生成极高可信度的说明">
              <a:extLst>
                <a:ext uri="{FF2B5EF4-FFF2-40B4-BE49-F238E27FC236}">
                  <a16:creationId xmlns:a16="http://schemas.microsoft.com/office/drawing/2014/main" id="{1B9667F0-F8C0-4F7D-92E7-64261E2A2B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855" t="15329" b="5033"/>
            <a:stretch/>
          </p:blipFill>
          <p:spPr>
            <a:xfrm>
              <a:off x="1026459" y="557574"/>
              <a:ext cx="748553" cy="733346"/>
            </a:xfrm>
            <a:prstGeom prst="rect">
              <a:avLst/>
            </a:prstGeom>
          </p:spPr>
        </p:pic>
      </p:grpSp>
      <p:sp>
        <p:nvSpPr>
          <p:cNvPr id="39" name="íšľídê">
            <a:extLst>
              <a:ext uri="{FF2B5EF4-FFF2-40B4-BE49-F238E27FC236}">
                <a16:creationId xmlns:a16="http://schemas.microsoft.com/office/drawing/2014/main" id="{504F9F2A-72E4-570A-74C0-4523661B326F}"/>
              </a:ext>
            </a:extLst>
          </p:cNvPr>
          <p:cNvSpPr txBox="1"/>
          <p:nvPr/>
        </p:nvSpPr>
        <p:spPr bwMode="auto">
          <a:xfrm>
            <a:off x="687280" y="1130300"/>
            <a:ext cx="4586311" cy="441805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0000" tIns="46800" rIns="90000" bIns="46800">
            <a:normAutofit lnSpcReduction="10000"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</a:pPr>
            <a:r>
              <a:rPr lang="zh-CN" altLang="en-US" sz="2400" b="1" dirty="0">
                <a:solidFill>
                  <a:srgbClr val="002060"/>
                </a:solidFill>
              </a:rPr>
              <a:t>总体基于 </a:t>
            </a:r>
            <a:r>
              <a:rPr lang="en-US" altLang="zh-CN" sz="2400" b="1" dirty="0">
                <a:solidFill>
                  <a:srgbClr val="002060"/>
                </a:solidFill>
              </a:rPr>
              <a:t>Vue.js </a:t>
            </a:r>
            <a:r>
              <a:rPr lang="zh-CN" altLang="en-US" sz="2400" b="1" dirty="0">
                <a:solidFill>
                  <a:srgbClr val="002060"/>
                </a:solidFill>
              </a:rPr>
              <a:t>框架实现</a:t>
            </a:r>
            <a:endParaRPr lang="en-US" altLang="zh-CN" sz="2400" b="1" dirty="0">
              <a:solidFill>
                <a:srgbClr val="002060"/>
              </a:solidFill>
            </a:endParaRPr>
          </a:p>
        </p:txBody>
      </p:sp>
      <p:sp>
        <p:nvSpPr>
          <p:cNvPr id="107" name="ïSliḋe">
            <a:extLst>
              <a:ext uri="{FF2B5EF4-FFF2-40B4-BE49-F238E27FC236}">
                <a16:creationId xmlns:a16="http://schemas.microsoft.com/office/drawing/2014/main" id="{09AFAE59-C83B-C25A-0087-A39B25A4CE2A}"/>
              </a:ext>
            </a:extLst>
          </p:cNvPr>
          <p:cNvSpPr/>
          <p:nvPr/>
        </p:nvSpPr>
        <p:spPr bwMode="auto">
          <a:xfrm>
            <a:off x="549348" y="1636305"/>
            <a:ext cx="4748880" cy="3494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0000" tIns="46800" rIns="90000" bIns="46800" anchor="t" anchorCtr="0">
            <a:normAutofit/>
          </a:bodyPr>
          <a:lstStyle>
            <a:defPPr>
              <a:defRPr lang="zh-CN"/>
            </a:defPPr>
            <a:lvl1pPr marL="0" algn="l" defTabSz="914377" rtl="0" eaLnBrk="1" latinLnBrk="0" hangingPunct="1">
              <a:defRPr sz="1800" kern="1200">
                <a:solidFill>
                  <a:schemeClr val="tx1"/>
                </a:solidFill>
              </a:defRPr>
            </a:lvl1pPr>
            <a:lvl2pPr marL="457189" algn="l" defTabSz="914377" rtl="0" eaLnBrk="1" latinLnBrk="0" hangingPunct="1">
              <a:defRPr sz="1800" kern="1200">
                <a:solidFill>
                  <a:schemeClr val="tx1"/>
                </a:solidFill>
              </a:defRPr>
            </a:lvl2pPr>
            <a:lvl3pPr marL="914377" algn="l" defTabSz="914377" rtl="0" eaLnBrk="1" latinLnBrk="0" hangingPunct="1">
              <a:defRPr sz="1800" kern="1200">
                <a:solidFill>
                  <a:schemeClr val="tx1"/>
                </a:solidFill>
              </a:defRPr>
            </a:lvl3pPr>
            <a:lvl4pPr marL="1371566" algn="l" defTabSz="914377" rtl="0" eaLnBrk="1" latinLnBrk="0" hangingPunct="1">
              <a:defRPr sz="1800" kern="1200">
                <a:solidFill>
                  <a:schemeClr val="tx1"/>
                </a:solidFill>
              </a:defRPr>
            </a:lvl4pPr>
            <a:lvl5pPr marL="1828754" algn="l" defTabSz="914377" rtl="0" eaLnBrk="1" latinLnBrk="0" hangingPunct="1">
              <a:defRPr sz="1800" kern="1200">
                <a:solidFill>
                  <a:schemeClr val="tx1"/>
                </a:solidFill>
              </a:defRPr>
            </a:lvl5pPr>
            <a:lvl6pPr marL="2285943" algn="l" defTabSz="914377" rtl="0" eaLnBrk="1" latinLnBrk="0" hangingPunct="1">
              <a:defRPr sz="1800" kern="1200">
                <a:solidFill>
                  <a:schemeClr val="tx1"/>
                </a:solidFill>
              </a:defRPr>
            </a:lvl6pPr>
            <a:lvl7pPr marL="2743131" algn="l" defTabSz="914377" rtl="0" eaLnBrk="1" latinLnBrk="0" hangingPunct="1">
              <a:defRPr sz="1800" kern="1200">
                <a:solidFill>
                  <a:schemeClr val="tx1"/>
                </a:solidFill>
              </a:defRPr>
            </a:lvl7pPr>
            <a:lvl8pPr marL="3200320" algn="l" defTabSz="914377" rtl="0" eaLnBrk="1" latinLnBrk="0" hangingPunct="1">
              <a:defRPr sz="1800" kern="1200">
                <a:solidFill>
                  <a:schemeClr val="tx1"/>
                </a:solidFill>
              </a:defRPr>
            </a:lvl8pPr>
            <a:lvl9pPr marL="3657509" algn="l" defTabSz="914377" rtl="0" eaLnBrk="1" latinLnBrk="0" hangingPunct="1">
              <a:defRPr sz="1800" kern="1200">
                <a:solidFill>
                  <a:schemeClr val="tx1"/>
                </a:solidFill>
              </a:defRPr>
            </a:lvl9pPr>
          </a:lstStyle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sz="2000" b="1" dirty="0"/>
              <a:t>根据实际需要，综合运用 </a:t>
            </a:r>
            <a:r>
              <a:rPr lang="en-US" altLang="zh-CN" sz="2000" b="1" dirty="0"/>
              <a:t>Element Plus </a:t>
            </a:r>
            <a:r>
              <a:rPr lang="zh-CN" altLang="en-US" sz="2000" b="1" dirty="0"/>
              <a:t>提供的组件。</a:t>
            </a:r>
            <a:endParaRPr lang="en-US" altLang="zh-CN" sz="2000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altLang="zh-CN" sz="2000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r>
              <a:rPr lang="zh-CN" altLang="en-US" b="1" dirty="0"/>
              <a:t>“基于 </a:t>
            </a:r>
            <a:r>
              <a:rPr lang="en-US" altLang="zh-CN" b="1" dirty="0"/>
              <a:t>Vue 3</a:t>
            </a:r>
            <a:r>
              <a:rPr lang="zh-CN" altLang="en-US" b="1" dirty="0"/>
              <a:t>，面向设计师和开发者的组件库”。</a:t>
            </a:r>
            <a:endParaRPr lang="en-US" altLang="zh-CN" b="1" dirty="0"/>
          </a:p>
          <a:p>
            <a:pPr>
              <a:lnSpc>
                <a:spcPct val="200000"/>
              </a:lnSpc>
              <a:spcBef>
                <a:spcPct val="0"/>
              </a:spcBef>
            </a:pPr>
            <a:endParaRPr lang="en-US" altLang="zh-CN" sz="2000" b="1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B9551CEE-223F-4CC7-682A-0303F9804D3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2645" y="1070434"/>
            <a:ext cx="586701" cy="586701"/>
          </a:xfrm>
          <a:prstGeom prst="rect">
            <a:avLst/>
          </a:prstGeom>
        </p:spPr>
      </p:pic>
      <p:pic>
        <p:nvPicPr>
          <p:cNvPr id="9" name="图形 8">
            <a:extLst>
              <a:ext uri="{FF2B5EF4-FFF2-40B4-BE49-F238E27FC236}">
                <a16:creationId xmlns:a16="http://schemas.microsoft.com/office/drawing/2014/main" id="{228F6199-A8ED-6110-840C-8FA261A0C88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2247010" y="3171188"/>
            <a:ext cx="1466850" cy="36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3069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96b6bdb5-7179-4b1d-b175-75f24183670d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0e458ad7-88e0-4ba2-b9b4-1dceb65f7bb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af738c60-f0de-49fa-98b5-0eaa980fdd6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371</Words>
  <Application>Microsoft Office PowerPoint</Application>
  <PresentationFormat>宽屏</PresentationFormat>
  <Paragraphs>82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Adobe Gothic Std B</vt:lpstr>
      <vt:lpstr>Microsoft YaHei UI</vt:lpstr>
      <vt:lpstr>等线</vt:lpstr>
      <vt:lpstr>等线 Light</vt:lpstr>
      <vt:lpstr>Arial</vt:lpstr>
      <vt:lpstr>Century Gothic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傅 永鸿</dc:creator>
  <cp:lastModifiedBy>Tony Li</cp:lastModifiedBy>
  <cp:revision>28</cp:revision>
  <dcterms:created xsi:type="dcterms:W3CDTF">2018-10-08T11:44:05Z</dcterms:created>
  <dcterms:modified xsi:type="dcterms:W3CDTF">2024-06-02T16:37:34Z</dcterms:modified>
</cp:coreProperties>
</file>